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3" r:id="rId15"/>
    <p:sldId id="290" r:id="rId16"/>
    <p:sldId id="291" r:id="rId17"/>
    <p:sldId id="289" r:id="rId18"/>
    <p:sldId id="284" r:id="rId19"/>
    <p:sldId id="285" r:id="rId20"/>
    <p:sldId id="286" r:id="rId21"/>
    <p:sldId id="287" r:id="rId22"/>
    <p:sldId id="28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74" autoAdjust="0"/>
    <p:restoredTop sz="93563" autoAdjust="0"/>
  </p:normalViewPr>
  <p:slideViewPr>
    <p:cSldViewPr snapToGrid="0">
      <p:cViewPr varScale="1">
        <p:scale>
          <a:sx n="103" d="100"/>
          <a:sy n="103" d="100"/>
        </p:scale>
        <p:origin x="19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BB271-8B63-4FAB-A444-F732AB8034FC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79B9E-46B3-481B-8570-B6D8E6C1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22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79B9E-46B3-481B-8570-B6D8E6C151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14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79B9E-46B3-481B-8570-B6D8E6C151F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04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79B9E-46B3-481B-8570-B6D8E6C151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56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79B9E-46B3-481B-8570-B6D8E6C151F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37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15FB-F77F-4B14-9FA4-42A7265C9E8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08BB-8C20-4B37-BAF1-7AADFD1F8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99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15FB-F77F-4B14-9FA4-42A7265C9E8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08BB-8C20-4B37-BAF1-7AADFD1F8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15FB-F77F-4B14-9FA4-42A7265C9E8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08BB-8C20-4B37-BAF1-7AADFD1F8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80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15FB-F77F-4B14-9FA4-42A7265C9E8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08BB-8C20-4B37-BAF1-7AADFD1F8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42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15FB-F77F-4B14-9FA4-42A7265C9E8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08BB-8C20-4B37-BAF1-7AADFD1F8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86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15FB-F77F-4B14-9FA4-42A7265C9E8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08BB-8C20-4B37-BAF1-7AADFD1F8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05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15FB-F77F-4B14-9FA4-42A7265C9E8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08BB-8C20-4B37-BAF1-7AADFD1F8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53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15FB-F77F-4B14-9FA4-42A7265C9E8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08BB-8C20-4B37-BAF1-7AADFD1F8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87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15FB-F77F-4B14-9FA4-42A7265C9E8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08BB-8C20-4B37-BAF1-7AADFD1F8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0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15FB-F77F-4B14-9FA4-42A7265C9E8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08BB-8C20-4B37-BAF1-7AADFD1F8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00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15FB-F77F-4B14-9FA4-42A7265C9E8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08BB-8C20-4B37-BAF1-7AADFD1F8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4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C15FB-F77F-4B14-9FA4-42A7265C9E8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008BB-8C20-4B37-BAF1-7AADFD1F8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73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30.mp3"/><Relationship Id="rId13" Type="http://schemas.openxmlformats.org/officeDocument/2006/relationships/image" Target="../media/image81.png"/><Relationship Id="rId18" Type="http://schemas.openxmlformats.org/officeDocument/2006/relationships/image" Target="../media/image85.png"/><Relationship Id="rId3" Type="http://schemas.microsoft.com/office/2007/relationships/media" Target="../media/media28.mp3"/><Relationship Id="rId21" Type="http://schemas.openxmlformats.org/officeDocument/2006/relationships/image" Target="../media/image88.png"/><Relationship Id="rId7" Type="http://schemas.microsoft.com/office/2007/relationships/media" Target="../media/media30.mp3"/><Relationship Id="rId12" Type="http://schemas.openxmlformats.org/officeDocument/2006/relationships/image" Target="../media/image80.png"/><Relationship Id="rId17" Type="http://schemas.openxmlformats.org/officeDocument/2006/relationships/image" Target="../media/image8.png"/><Relationship Id="rId25" Type="http://schemas.openxmlformats.org/officeDocument/2006/relationships/image" Target="../media/image92.png"/><Relationship Id="rId2" Type="http://schemas.openxmlformats.org/officeDocument/2006/relationships/audio" Target="../media/media27.mp3"/><Relationship Id="rId16" Type="http://schemas.openxmlformats.org/officeDocument/2006/relationships/image" Target="../media/image84.png"/><Relationship Id="rId20" Type="http://schemas.openxmlformats.org/officeDocument/2006/relationships/image" Target="../media/image87.png"/><Relationship Id="rId1" Type="http://schemas.microsoft.com/office/2007/relationships/media" Target="../media/media27.mp3"/><Relationship Id="rId6" Type="http://schemas.openxmlformats.org/officeDocument/2006/relationships/audio" Target="../media/media29.mp3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91.png"/><Relationship Id="rId5" Type="http://schemas.microsoft.com/office/2007/relationships/media" Target="../media/media29.mp3"/><Relationship Id="rId15" Type="http://schemas.openxmlformats.org/officeDocument/2006/relationships/image" Target="../media/image83.png"/><Relationship Id="rId23" Type="http://schemas.openxmlformats.org/officeDocument/2006/relationships/image" Target="../media/image90.png"/><Relationship Id="rId10" Type="http://schemas.openxmlformats.org/officeDocument/2006/relationships/audio" Target="../media/media31.mp3"/><Relationship Id="rId19" Type="http://schemas.openxmlformats.org/officeDocument/2006/relationships/image" Target="../media/image86.png"/><Relationship Id="rId4" Type="http://schemas.openxmlformats.org/officeDocument/2006/relationships/audio" Target="../media/media28.mp3"/><Relationship Id="rId9" Type="http://schemas.microsoft.com/office/2007/relationships/media" Target="../media/media31.mp3"/><Relationship Id="rId14" Type="http://schemas.openxmlformats.org/officeDocument/2006/relationships/image" Target="../media/image82.png"/><Relationship Id="rId22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35.mp3"/><Relationship Id="rId13" Type="http://schemas.openxmlformats.org/officeDocument/2006/relationships/image" Target="../media/image94.png"/><Relationship Id="rId18" Type="http://schemas.openxmlformats.org/officeDocument/2006/relationships/image" Target="../media/image98.png"/><Relationship Id="rId26" Type="http://schemas.openxmlformats.org/officeDocument/2006/relationships/image" Target="../media/image106.png"/><Relationship Id="rId3" Type="http://schemas.microsoft.com/office/2007/relationships/media" Target="../media/media33.mp3"/><Relationship Id="rId21" Type="http://schemas.openxmlformats.org/officeDocument/2006/relationships/image" Target="../media/image101.png"/><Relationship Id="rId7" Type="http://schemas.microsoft.com/office/2007/relationships/media" Target="../media/media35.mp3"/><Relationship Id="rId12" Type="http://schemas.openxmlformats.org/officeDocument/2006/relationships/image" Target="../media/image93.png"/><Relationship Id="rId17" Type="http://schemas.openxmlformats.org/officeDocument/2006/relationships/image" Target="../media/image8.png"/><Relationship Id="rId25" Type="http://schemas.openxmlformats.org/officeDocument/2006/relationships/image" Target="../media/image105.png"/><Relationship Id="rId2" Type="http://schemas.openxmlformats.org/officeDocument/2006/relationships/audio" Target="../media/media32.mp3"/><Relationship Id="rId16" Type="http://schemas.openxmlformats.org/officeDocument/2006/relationships/image" Target="../media/image97.png"/><Relationship Id="rId20" Type="http://schemas.openxmlformats.org/officeDocument/2006/relationships/image" Target="../media/image100.png"/><Relationship Id="rId1" Type="http://schemas.microsoft.com/office/2007/relationships/media" Target="../media/media32.mp3"/><Relationship Id="rId6" Type="http://schemas.openxmlformats.org/officeDocument/2006/relationships/audio" Target="../media/media34.mp3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04.png"/><Relationship Id="rId5" Type="http://schemas.microsoft.com/office/2007/relationships/media" Target="../media/media34.mp3"/><Relationship Id="rId15" Type="http://schemas.openxmlformats.org/officeDocument/2006/relationships/image" Target="../media/image96.png"/><Relationship Id="rId23" Type="http://schemas.openxmlformats.org/officeDocument/2006/relationships/image" Target="../media/image103.png"/><Relationship Id="rId10" Type="http://schemas.openxmlformats.org/officeDocument/2006/relationships/audio" Target="../media/media36.mp3"/><Relationship Id="rId19" Type="http://schemas.openxmlformats.org/officeDocument/2006/relationships/image" Target="../media/image99.png"/><Relationship Id="rId4" Type="http://schemas.openxmlformats.org/officeDocument/2006/relationships/audio" Target="../media/media33.mp3"/><Relationship Id="rId9" Type="http://schemas.microsoft.com/office/2007/relationships/media" Target="../media/media36.mp3"/><Relationship Id="rId14" Type="http://schemas.openxmlformats.org/officeDocument/2006/relationships/image" Target="../media/image95.png"/><Relationship Id="rId22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0.mp3"/><Relationship Id="rId13" Type="http://schemas.openxmlformats.org/officeDocument/2006/relationships/image" Target="../media/image108.png"/><Relationship Id="rId18" Type="http://schemas.openxmlformats.org/officeDocument/2006/relationships/image" Target="../media/image112.png"/><Relationship Id="rId26" Type="http://schemas.openxmlformats.org/officeDocument/2006/relationships/image" Target="../media/image120.png"/><Relationship Id="rId3" Type="http://schemas.microsoft.com/office/2007/relationships/media" Target="../media/media38.mp3"/><Relationship Id="rId21" Type="http://schemas.openxmlformats.org/officeDocument/2006/relationships/image" Target="../media/image115.png"/><Relationship Id="rId7" Type="http://schemas.microsoft.com/office/2007/relationships/media" Target="../media/media40.mp3"/><Relationship Id="rId12" Type="http://schemas.openxmlformats.org/officeDocument/2006/relationships/image" Target="../media/image107.png"/><Relationship Id="rId17" Type="http://schemas.openxmlformats.org/officeDocument/2006/relationships/image" Target="../media/image8.png"/><Relationship Id="rId25" Type="http://schemas.openxmlformats.org/officeDocument/2006/relationships/image" Target="../media/image119.png"/><Relationship Id="rId2" Type="http://schemas.openxmlformats.org/officeDocument/2006/relationships/audio" Target="../media/media37.mp3"/><Relationship Id="rId16" Type="http://schemas.openxmlformats.org/officeDocument/2006/relationships/image" Target="../media/image111.png"/><Relationship Id="rId20" Type="http://schemas.openxmlformats.org/officeDocument/2006/relationships/image" Target="../media/image114.png"/><Relationship Id="rId29" Type="http://schemas.openxmlformats.org/officeDocument/2006/relationships/image" Target="../media/image123.png"/><Relationship Id="rId1" Type="http://schemas.microsoft.com/office/2007/relationships/media" Target="../media/media37.mp3"/><Relationship Id="rId6" Type="http://schemas.openxmlformats.org/officeDocument/2006/relationships/audio" Target="../media/media39.mp3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18.png"/><Relationship Id="rId5" Type="http://schemas.microsoft.com/office/2007/relationships/media" Target="../media/media39.mp3"/><Relationship Id="rId15" Type="http://schemas.openxmlformats.org/officeDocument/2006/relationships/image" Target="../media/image110.png"/><Relationship Id="rId23" Type="http://schemas.openxmlformats.org/officeDocument/2006/relationships/image" Target="../media/image117.png"/><Relationship Id="rId28" Type="http://schemas.openxmlformats.org/officeDocument/2006/relationships/image" Target="../media/image122.png"/><Relationship Id="rId10" Type="http://schemas.openxmlformats.org/officeDocument/2006/relationships/audio" Target="../media/media41.mp3"/><Relationship Id="rId19" Type="http://schemas.openxmlformats.org/officeDocument/2006/relationships/image" Target="../media/image113.png"/><Relationship Id="rId4" Type="http://schemas.openxmlformats.org/officeDocument/2006/relationships/audio" Target="../media/media38.mp3"/><Relationship Id="rId9" Type="http://schemas.microsoft.com/office/2007/relationships/media" Target="../media/media41.mp3"/><Relationship Id="rId14" Type="http://schemas.openxmlformats.org/officeDocument/2006/relationships/image" Target="../media/image109.png"/><Relationship Id="rId22" Type="http://schemas.openxmlformats.org/officeDocument/2006/relationships/image" Target="../media/image116.png"/><Relationship Id="rId27" Type="http://schemas.openxmlformats.org/officeDocument/2006/relationships/image" Target="../media/image1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5.mp3"/><Relationship Id="rId13" Type="http://schemas.openxmlformats.org/officeDocument/2006/relationships/image" Target="../media/image125.png"/><Relationship Id="rId18" Type="http://schemas.openxmlformats.org/officeDocument/2006/relationships/image" Target="../media/image129.png"/><Relationship Id="rId26" Type="http://schemas.openxmlformats.org/officeDocument/2006/relationships/image" Target="../media/image137.png"/><Relationship Id="rId3" Type="http://schemas.microsoft.com/office/2007/relationships/media" Target="../media/media43.mp3"/><Relationship Id="rId21" Type="http://schemas.openxmlformats.org/officeDocument/2006/relationships/image" Target="../media/image132.png"/><Relationship Id="rId7" Type="http://schemas.microsoft.com/office/2007/relationships/media" Target="../media/media45.mp3"/><Relationship Id="rId12" Type="http://schemas.openxmlformats.org/officeDocument/2006/relationships/image" Target="../media/image124.png"/><Relationship Id="rId17" Type="http://schemas.openxmlformats.org/officeDocument/2006/relationships/image" Target="../media/image128.png"/><Relationship Id="rId25" Type="http://schemas.openxmlformats.org/officeDocument/2006/relationships/image" Target="../media/image136.png"/><Relationship Id="rId2" Type="http://schemas.openxmlformats.org/officeDocument/2006/relationships/audio" Target="../media/media42.mp3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1" Type="http://schemas.microsoft.com/office/2007/relationships/media" Target="../media/media42.mp3"/><Relationship Id="rId6" Type="http://schemas.openxmlformats.org/officeDocument/2006/relationships/audio" Target="../media/media44.mp3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35.png"/><Relationship Id="rId5" Type="http://schemas.microsoft.com/office/2007/relationships/media" Target="../media/media44.mp3"/><Relationship Id="rId15" Type="http://schemas.openxmlformats.org/officeDocument/2006/relationships/image" Target="../media/image8.png"/><Relationship Id="rId23" Type="http://schemas.openxmlformats.org/officeDocument/2006/relationships/image" Target="../media/image134.png"/><Relationship Id="rId10" Type="http://schemas.openxmlformats.org/officeDocument/2006/relationships/audio" Target="../media/media46.mp3"/><Relationship Id="rId19" Type="http://schemas.openxmlformats.org/officeDocument/2006/relationships/image" Target="../media/image130.png"/><Relationship Id="rId4" Type="http://schemas.openxmlformats.org/officeDocument/2006/relationships/audio" Target="../media/media43.mp3"/><Relationship Id="rId9" Type="http://schemas.microsoft.com/office/2007/relationships/media" Target="../media/media46.mp3"/><Relationship Id="rId14" Type="http://schemas.openxmlformats.org/officeDocument/2006/relationships/image" Target="../media/image126.png"/><Relationship Id="rId22" Type="http://schemas.openxmlformats.org/officeDocument/2006/relationships/image" Target="../media/image1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50.mp3"/><Relationship Id="rId13" Type="http://schemas.microsoft.com/office/2007/relationships/media" Target="../media/media53.mp3"/><Relationship Id="rId18" Type="http://schemas.openxmlformats.org/officeDocument/2006/relationships/audio" Target="../media/media55.mp3"/><Relationship Id="rId26" Type="http://schemas.openxmlformats.org/officeDocument/2006/relationships/audio" Target="../media/media4.mp3"/><Relationship Id="rId3" Type="http://schemas.microsoft.com/office/2007/relationships/media" Target="../media/media48.mp3"/><Relationship Id="rId21" Type="http://schemas.microsoft.com/office/2007/relationships/media" Target="../media/media2.mp3"/><Relationship Id="rId7" Type="http://schemas.microsoft.com/office/2007/relationships/media" Target="../media/media50.mp3"/><Relationship Id="rId12" Type="http://schemas.openxmlformats.org/officeDocument/2006/relationships/audio" Target="../media/media52.mp3"/><Relationship Id="rId17" Type="http://schemas.microsoft.com/office/2007/relationships/media" Target="../media/media55.mp3"/><Relationship Id="rId25" Type="http://schemas.microsoft.com/office/2007/relationships/media" Target="../media/media4.mp3"/><Relationship Id="rId2" Type="http://schemas.openxmlformats.org/officeDocument/2006/relationships/audio" Target="../media/media47.mp3"/><Relationship Id="rId16" Type="http://schemas.openxmlformats.org/officeDocument/2006/relationships/audio" Target="../media/media54.mp3"/><Relationship Id="rId20" Type="http://schemas.openxmlformats.org/officeDocument/2006/relationships/audio" Target="../media/media1.mp3"/><Relationship Id="rId29" Type="http://schemas.openxmlformats.org/officeDocument/2006/relationships/slideLayout" Target="../slideLayouts/slideLayout2.xml"/><Relationship Id="rId1" Type="http://schemas.microsoft.com/office/2007/relationships/media" Target="../media/media47.mp3"/><Relationship Id="rId6" Type="http://schemas.openxmlformats.org/officeDocument/2006/relationships/audio" Target="../media/media49.mp3"/><Relationship Id="rId11" Type="http://schemas.microsoft.com/office/2007/relationships/media" Target="../media/media52.mp3"/><Relationship Id="rId24" Type="http://schemas.openxmlformats.org/officeDocument/2006/relationships/audio" Target="../media/media3.mp3"/><Relationship Id="rId5" Type="http://schemas.microsoft.com/office/2007/relationships/media" Target="../media/media49.mp3"/><Relationship Id="rId15" Type="http://schemas.microsoft.com/office/2007/relationships/media" Target="../media/media54.mp3"/><Relationship Id="rId23" Type="http://schemas.microsoft.com/office/2007/relationships/media" Target="../media/media3.mp3"/><Relationship Id="rId28" Type="http://schemas.openxmlformats.org/officeDocument/2006/relationships/audio" Target="../media/media5.mp3"/><Relationship Id="rId10" Type="http://schemas.openxmlformats.org/officeDocument/2006/relationships/audio" Target="../media/media51.mp3"/><Relationship Id="rId19" Type="http://schemas.microsoft.com/office/2007/relationships/media" Target="../media/media1.mp3"/><Relationship Id="rId4" Type="http://schemas.openxmlformats.org/officeDocument/2006/relationships/audio" Target="../media/media48.mp3"/><Relationship Id="rId9" Type="http://schemas.microsoft.com/office/2007/relationships/media" Target="../media/media51.mp3"/><Relationship Id="rId14" Type="http://schemas.openxmlformats.org/officeDocument/2006/relationships/audio" Target="../media/media53.mp3"/><Relationship Id="rId22" Type="http://schemas.openxmlformats.org/officeDocument/2006/relationships/audio" Target="../media/media2.mp3"/><Relationship Id="rId27" Type="http://schemas.microsoft.com/office/2007/relationships/media" Target="../media/media5.mp3"/><Relationship Id="rId30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3" Type="http://schemas.microsoft.com/office/2007/relationships/media" Target="../media/media62.mp3"/><Relationship Id="rId18" Type="http://schemas.openxmlformats.org/officeDocument/2006/relationships/audio" Target="../media/media64.mp3"/><Relationship Id="rId26" Type="http://schemas.openxmlformats.org/officeDocument/2006/relationships/audio" Target="../media/media68.mp3"/><Relationship Id="rId39" Type="http://schemas.openxmlformats.org/officeDocument/2006/relationships/slideLayout" Target="../slideLayouts/slideLayout2.xml"/><Relationship Id="rId21" Type="http://schemas.microsoft.com/office/2007/relationships/media" Target="../media/media66.mp3"/><Relationship Id="rId34" Type="http://schemas.openxmlformats.org/officeDocument/2006/relationships/audio" Target="../media/media9.mp3"/><Relationship Id="rId7" Type="http://schemas.microsoft.com/office/2007/relationships/media" Target="../media/media59.mp3"/><Relationship Id="rId12" Type="http://schemas.openxmlformats.org/officeDocument/2006/relationships/audio" Target="../media/media61.mp3"/><Relationship Id="rId17" Type="http://schemas.microsoft.com/office/2007/relationships/media" Target="../media/media64.mp3"/><Relationship Id="rId25" Type="http://schemas.microsoft.com/office/2007/relationships/media" Target="../media/media68.mp3"/><Relationship Id="rId33" Type="http://schemas.microsoft.com/office/2007/relationships/media" Target="../media/media9.mp3"/><Relationship Id="rId38" Type="http://schemas.openxmlformats.org/officeDocument/2006/relationships/audio" Target="../media/media11.mp3"/><Relationship Id="rId2" Type="http://schemas.openxmlformats.org/officeDocument/2006/relationships/audio" Target="../media/media56.mp3"/><Relationship Id="rId16" Type="http://schemas.openxmlformats.org/officeDocument/2006/relationships/audio" Target="../media/media63.mp3"/><Relationship Id="rId20" Type="http://schemas.openxmlformats.org/officeDocument/2006/relationships/audio" Target="../media/media65.mp3"/><Relationship Id="rId29" Type="http://schemas.microsoft.com/office/2007/relationships/media" Target="../media/media7.mp3"/><Relationship Id="rId1" Type="http://schemas.microsoft.com/office/2007/relationships/media" Target="../media/media56.mp3"/><Relationship Id="rId6" Type="http://schemas.openxmlformats.org/officeDocument/2006/relationships/audio" Target="../media/media58.mp3"/><Relationship Id="rId11" Type="http://schemas.microsoft.com/office/2007/relationships/media" Target="../media/media61.mp3"/><Relationship Id="rId24" Type="http://schemas.openxmlformats.org/officeDocument/2006/relationships/audio" Target="../media/media67.mp3"/><Relationship Id="rId32" Type="http://schemas.openxmlformats.org/officeDocument/2006/relationships/audio" Target="../media/media8.mp3"/><Relationship Id="rId37" Type="http://schemas.microsoft.com/office/2007/relationships/media" Target="../media/media11.mp3"/><Relationship Id="rId40" Type="http://schemas.openxmlformats.org/officeDocument/2006/relationships/image" Target="../media/image8.png"/><Relationship Id="rId5" Type="http://schemas.microsoft.com/office/2007/relationships/media" Target="../media/media58.mp3"/><Relationship Id="rId15" Type="http://schemas.microsoft.com/office/2007/relationships/media" Target="../media/media63.mp3"/><Relationship Id="rId23" Type="http://schemas.microsoft.com/office/2007/relationships/media" Target="../media/media67.mp3"/><Relationship Id="rId28" Type="http://schemas.openxmlformats.org/officeDocument/2006/relationships/audio" Target="../media/media69.mp3"/><Relationship Id="rId36" Type="http://schemas.openxmlformats.org/officeDocument/2006/relationships/audio" Target="../media/media10.mp3"/><Relationship Id="rId10" Type="http://schemas.openxmlformats.org/officeDocument/2006/relationships/audio" Target="../media/media60.mp3"/><Relationship Id="rId19" Type="http://schemas.microsoft.com/office/2007/relationships/media" Target="../media/media65.mp3"/><Relationship Id="rId31" Type="http://schemas.microsoft.com/office/2007/relationships/media" Target="../media/media8.mp3"/><Relationship Id="rId4" Type="http://schemas.openxmlformats.org/officeDocument/2006/relationships/audio" Target="../media/media57.mp3"/><Relationship Id="rId9" Type="http://schemas.microsoft.com/office/2007/relationships/media" Target="../media/media60.mp3"/><Relationship Id="rId14" Type="http://schemas.openxmlformats.org/officeDocument/2006/relationships/audio" Target="../media/media62.mp3"/><Relationship Id="rId22" Type="http://schemas.openxmlformats.org/officeDocument/2006/relationships/audio" Target="../media/media66.mp3"/><Relationship Id="rId27" Type="http://schemas.microsoft.com/office/2007/relationships/media" Target="../media/media69.mp3"/><Relationship Id="rId30" Type="http://schemas.openxmlformats.org/officeDocument/2006/relationships/audio" Target="../media/media7.mp3"/><Relationship Id="rId35" Type="http://schemas.microsoft.com/office/2007/relationships/media" Target="../media/media10.mp3"/><Relationship Id="rId8" Type="http://schemas.openxmlformats.org/officeDocument/2006/relationships/audio" Target="../media/media59.mp3"/><Relationship Id="rId3" Type="http://schemas.microsoft.com/office/2007/relationships/media" Target="../media/media57.mp3"/></Relationships>
</file>

<file path=ppt/slides/_rels/slide16.xml.rels><?xml version="1.0" encoding="UTF-8" standalone="yes"?>
<Relationships xmlns="http://schemas.openxmlformats.org/package/2006/relationships"><Relationship Id="rId13" Type="http://schemas.microsoft.com/office/2007/relationships/media" Target="../media/media76.mp3"/><Relationship Id="rId18" Type="http://schemas.openxmlformats.org/officeDocument/2006/relationships/audio" Target="../media/media78.mp3"/><Relationship Id="rId26" Type="http://schemas.openxmlformats.org/officeDocument/2006/relationships/audio" Target="../media/media82.mp3"/><Relationship Id="rId39" Type="http://schemas.microsoft.com/office/2007/relationships/media" Target="../media/media84.mp3"/><Relationship Id="rId21" Type="http://schemas.microsoft.com/office/2007/relationships/media" Target="../media/media80.mp3"/><Relationship Id="rId34" Type="http://schemas.openxmlformats.org/officeDocument/2006/relationships/audio" Target="../media/media14.mp3"/><Relationship Id="rId42" Type="http://schemas.openxmlformats.org/officeDocument/2006/relationships/image" Target="../media/image8.png"/><Relationship Id="rId7" Type="http://schemas.microsoft.com/office/2007/relationships/media" Target="../media/media73.mp3"/><Relationship Id="rId2" Type="http://schemas.openxmlformats.org/officeDocument/2006/relationships/audio" Target="../media/media70.mp3"/><Relationship Id="rId16" Type="http://schemas.openxmlformats.org/officeDocument/2006/relationships/audio" Target="../media/media77.mp3"/><Relationship Id="rId20" Type="http://schemas.openxmlformats.org/officeDocument/2006/relationships/audio" Target="../media/media79.mp3"/><Relationship Id="rId29" Type="http://schemas.microsoft.com/office/2007/relationships/media" Target="../media/media12.mp3"/><Relationship Id="rId41" Type="http://schemas.openxmlformats.org/officeDocument/2006/relationships/slideLayout" Target="../slideLayouts/slideLayout2.xml"/><Relationship Id="rId1" Type="http://schemas.microsoft.com/office/2007/relationships/media" Target="../media/media70.mp3"/><Relationship Id="rId6" Type="http://schemas.openxmlformats.org/officeDocument/2006/relationships/audio" Target="../media/media72.mp3"/><Relationship Id="rId11" Type="http://schemas.microsoft.com/office/2007/relationships/media" Target="../media/media75.mp3"/><Relationship Id="rId24" Type="http://schemas.openxmlformats.org/officeDocument/2006/relationships/audio" Target="../media/media81.mp3"/><Relationship Id="rId32" Type="http://schemas.openxmlformats.org/officeDocument/2006/relationships/audio" Target="../media/media13.mp3"/><Relationship Id="rId37" Type="http://schemas.microsoft.com/office/2007/relationships/media" Target="../media/media16.mp3"/><Relationship Id="rId40" Type="http://schemas.openxmlformats.org/officeDocument/2006/relationships/audio" Target="../media/media84.mp3"/><Relationship Id="rId5" Type="http://schemas.microsoft.com/office/2007/relationships/media" Target="../media/media72.mp3"/><Relationship Id="rId15" Type="http://schemas.microsoft.com/office/2007/relationships/media" Target="../media/media77.mp3"/><Relationship Id="rId23" Type="http://schemas.microsoft.com/office/2007/relationships/media" Target="../media/media81.mp3"/><Relationship Id="rId28" Type="http://schemas.openxmlformats.org/officeDocument/2006/relationships/audio" Target="../media/media83.mp3"/><Relationship Id="rId36" Type="http://schemas.openxmlformats.org/officeDocument/2006/relationships/audio" Target="../media/media15.mp3"/><Relationship Id="rId10" Type="http://schemas.openxmlformats.org/officeDocument/2006/relationships/audio" Target="../media/media74.mp3"/><Relationship Id="rId19" Type="http://schemas.microsoft.com/office/2007/relationships/media" Target="../media/media79.mp3"/><Relationship Id="rId31" Type="http://schemas.microsoft.com/office/2007/relationships/media" Target="../media/media13.mp3"/><Relationship Id="rId4" Type="http://schemas.openxmlformats.org/officeDocument/2006/relationships/audio" Target="../media/media71.mp3"/><Relationship Id="rId9" Type="http://schemas.microsoft.com/office/2007/relationships/media" Target="../media/media74.mp3"/><Relationship Id="rId14" Type="http://schemas.openxmlformats.org/officeDocument/2006/relationships/audio" Target="../media/media76.mp3"/><Relationship Id="rId22" Type="http://schemas.openxmlformats.org/officeDocument/2006/relationships/audio" Target="../media/media80.mp3"/><Relationship Id="rId27" Type="http://schemas.microsoft.com/office/2007/relationships/media" Target="../media/media83.mp3"/><Relationship Id="rId30" Type="http://schemas.openxmlformats.org/officeDocument/2006/relationships/audio" Target="../media/media12.mp3"/><Relationship Id="rId35" Type="http://schemas.microsoft.com/office/2007/relationships/media" Target="../media/media15.mp3"/><Relationship Id="rId8" Type="http://schemas.openxmlformats.org/officeDocument/2006/relationships/audio" Target="../media/media73.mp3"/><Relationship Id="rId3" Type="http://schemas.microsoft.com/office/2007/relationships/media" Target="../media/media71.mp3"/><Relationship Id="rId12" Type="http://schemas.openxmlformats.org/officeDocument/2006/relationships/audio" Target="../media/media75.mp3"/><Relationship Id="rId17" Type="http://schemas.microsoft.com/office/2007/relationships/media" Target="../media/media78.mp3"/><Relationship Id="rId25" Type="http://schemas.microsoft.com/office/2007/relationships/media" Target="../media/media82.mp3"/><Relationship Id="rId33" Type="http://schemas.microsoft.com/office/2007/relationships/media" Target="../media/media14.mp3"/><Relationship Id="rId38" Type="http://schemas.openxmlformats.org/officeDocument/2006/relationships/audio" Target="../media/media16.mp3"/></Relationships>
</file>

<file path=ppt/slides/_rels/slide17.xml.rels><?xml version="1.0" encoding="UTF-8" standalone="yes"?>
<Relationships xmlns="http://schemas.openxmlformats.org/package/2006/relationships"><Relationship Id="rId13" Type="http://schemas.microsoft.com/office/2007/relationships/media" Target="../media/media86.mp3"/><Relationship Id="rId18" Type="http://schemas.openxmlformats.org/officeDocument/2006/relationships/audio" Target="../media/media88.mp3"/><Relationship Id="rId26" Type="http://schemas.openxmlformats.org/officeDocument/2006/relationships/audio" Target="../media/media92.mp3"/><Relationship Id="rId21" Type="http://schemas.microsoft.com/office/2007/relationships/media" Target="../media/media90.mp3"/><Relationship Id="rId34" Type="http://schemas.openxmlformats.org/officeDocument/2006/relationships/audio" Target="../media/media96.mp3"/><Relationship Id="rId7" Type="http://schemas.microsoft.com/office/2007/relationships/media" Target="../media/media20.mp3"/><Relationship Id="rId12" Type="http://schemas.openxmlformats.org/officeDocument/2006/relationships/audio" Target="../media/media85.mp3"/><Relationship Id="rId17" Type="http://schemas.microsoft.com/office/2007/relationships/media" Target="../media/media88.mp3"/><Relationship Id="rId25" Type="http://schemas.microsoft.com/office/2007/relationships/media" Target="../media/media92.mp3"/><Relationship Id="rId33" Type="http://schemas.microsoft.com/office/2007/relationships/media" Target="../media/media96.mp3"/><Relationship Id="rId38" Type="http://schemas.openxmlformats.org/officeDocument/2006/relationships/image" Target="../media/image8.png"/><Relationship Id="rId2" Type="http://schemas.openxmlformats.org/officeDocument/2006/relationships/audio" Target="../media/media17.mp3"/><Relationship Id="rId16" Type="http://schemas.openxmlformats.org/officeDocument/2006/relationships/audio" Target="../media/media87.mp3"/><Relationship Id="rId20" Type="http://schemas.openxmlformats.org/officeDocument/2006/relationships/audio" Target="../media/media89.mp3"/><Relationship Id="rId29" Type="http://schemas.microsoft.com/office/2007/relationships/media" Target="../media/media94.mp3"/><Relationship Id="rId1" Type="http://schemas.microsoft.com/office/2007/relationships/media" Target="../media/media17.mp3"/><Relationship Id="rId6" Type="http://schemas.openxmlformats.org/officeDocument/2006/relationships/audio" Target="../media/media19.mp3"/><Relationship Id="rId11" Type="http://schemas.microsoft.com/office/2007/relationships/media" Target="../media/media85.mp3"/><Relationship Id="rId24" Type="http://schemas.openxmlformats.org/officeDocument/2006/relationships/audio" Target="../media/media91.mp3"/><Relationship Id="rId32" Type="http://schemas.openxmlformats.org/officeDocument/2006/relationships/audio" Target="../media/media95.mp3"/><Relationship Id="rId37" Type="http://schemas.openxmlformats.org/officeDocument/2006/relationships/slideLayout" Target="../slideLayouts/slideLayout2.xml"/><Relationship Id="rId5" Type="http://schemas.microsoft.com/office/2007/relationships/media" Target="../media/media19.mp3"/><Relationship Id="rId15" Type="http://schemas.microsoft.com/office/2007/relationships/media" Target="../media/media87.mp3"/><Relationship Id="rId23" Type="http://schemas.microsoft.com/office/2007/relationships/media" Target="../media/media91.mp3"/><Relationship Id="rId28" Type="http://schemas.openxmlformats.org/officeDocument/2006/relationships/audio" Target="../media/media93.mp3"/><Relationship Id="rId36" Type="http://schemas.openxmlformats.org/officeDocument/2006/relationships/audio" Target="../media/media97.mp3"/><Relationship Id="rId10" Type="http://schemas.openxmlformats.org/officeDocument/2006/relationships/audio" Target="../media/media21.mp3"/><Relationship Id="rId19" Type="http://schemas.microsoft.com/office/2007/relationships/media" Target="../media/media89.mp3"/><Relationship Id="rId31" Type="http://schemas.microsoft.com/office/2007/relationships/media" Target="../media/media95.mp3"/><Relationship Id="rId4" Type="http://schemas.openxmlformats.org/officeDocument/2006/relationships/audio" Target="../media/media18.mp3"/><Relationship Id="rId9" Type="http://schemas.microsoft.com/office/2007/relationships/media" Target="../media/media21.mp3"/><Relationship Id="rId14" Type="http://schemas.openxmlformats.org/officeDocument/2006/relationships/audio" Target="../media/media86.mp3"/><Relationship Id="rId22" Type="http://schemas.openxmlformats.org/officeDocument/2006/relationships/audio" Target="../media/media90.mp3"/><Relationship Id="rId27" Type="http://schemas.microsoft.com/office/2007/relationships/media" Target="../media/media93.mp3"/><Relationship Id="rId30" Type="http://schemas.openxmlformats.org/officeDocument/2006/relationships/audio" Target="../media/media94.mp3"/><Relationship Id="rId35" Type="http://schemas.microsoft.com/office/2007/relationships/media" Target="../media/media97.mp3"/><Relationship Id="rId8" Type="http://schemas.openxmlformats.org/officeDocument/2006/relationships/audio" Target="../media/media20.mp3"/><Relationship Id="rId3" Type="http://schemas.microsoft.com/office/2007/relationships/media" Target="../media/media18.mp3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media25.mp3"/><Relationship Id="rId13" Type="http://schemas.microsoft.com/office/2007/relationships/media" Target="../media/media99.mp3"/><Relationship Id="rId18" Type="http://schemas.openxmlformats.org/officeDocument/2006/relationships/audio" Target="../media/media101.mp3"/><Relationship Id="rId26" Type="http://schemas.openxmlformats.org/officeDocument/2006/relationships/image" Target="../media/image8.png"/><Relationship Id="rId3" Type="http://schemas.microsoft.com/office/2007/relationships/media" Target="../media/media23.mp3"/><Relationship Id="rId21" Type="http://schemas.microsoft.com/office/2007/relationships/media" Target="../media/media103.mp3"/><Relationship Id="rId7" Type="http://schemas.microsoft.com/office/2007/relationships/media" Target="../media/media25.mp3"/><Relationship Id="rId12" Type="http://schemas.openxmlformats.org/officeDocument/2006/relationships/audio" Target="../media/media98.mp3"/><Relationship Id="rId17" Type="http://schemas.microsoft.com/office/2007/relationships/media" Target="../media/media101.mp3"/><Relationship Id="rId25" Type="http://schemas.openxmlformats.org/officeDocument/2006/relationships/slideLayout" Target="../slideLayouts/slideLayout2.xml"/><Relationship Id="rId2" Type="http://schemas.openxmlformats.org/officeDocument/2006/relationships/audio" Target="../media/media22.mp3"/><Relationship Id="rId16" Type="http://schemas.openxmlformats.org/officeDocument/2006/relationships/audio" Target="../media/media100.mp3"/><Relationship Id="rId20" Type="http://schemas.openxmlformats.org/officeDocument/2006/relationships/audio" Target="../media/media102.mp3"/><Relationship Id="rId1" Type="http://schemas.microsoft.com/office/2007/relationships/media" Target="../media/media22.mp3"/><Relationship Id="rId6" Type="http://schemas.openxmlformats.org/officeDocument/2006/relationships/audio" Target="../media/media24.mp3"/><Relationship Id="rId11" Type="http://schemas.microsoft.com/office/2007/relationships/media" Target="../media/media98.mp3"/><Relationship Id="rId24" Type="http://schemas.openxmlformats.org/officeDocument/2006/relationships/audio" Target="../media/media104.mp3"/><Relationship Id="rId5" Type="http://schemas.microsoft.com/office/2007/relationships/media" Target="../media/media24.mp3"/><Relationship Id="rId15" Type="http://schemas.microsoft.com/office/2007/relationships/media" Target="../media/media100.mp3"/><Relationship Id="rId23" Type="http://schemas.microsoft.com/office/2007/relationships/media" Target="../media/media104.mp3"/><Relationship Id="rId10" Type="http://schemas.openxmlformats.org/officeDocument/2006/relationships/audio" Target="../media/media26.mp3"/><Relationship Id="rId19" Type="http://schemas.microsoft.com/office/2007/relationships/media" Target="../media/media102.mp3"/><Relationship Id="rId4" Type="http://schemas.openxmlformats.org/officeDocument/2006/relationships/audio" Target="../media/media23.mp3"/><Relationship Id="rId9" Type="http://schemas.microsoft.com/office/2007/relationships/media" Target="../media/media26.mp3"/><Relationship Id="rId14" Type="http://schemas.openxmlformats.org/officeDocument/2006/relationships/audio" Target="../media/media99.mp3"/><Relationship Id="rId22" Type="http://schemas.openxmlformats.org/officeDocument/2006/relationships/audio" Target="../media/media103.mp3"/></Relationships>
</file>

<file path=ppt/slides/_rels/slide19.xml.rels><?xml version="1.0" encoding="UTF-8" standalone="yes"?>
<Relationships xmlns="http://schemas.openxmlformats.org/package/2006/relationships"><Relationship Id="rId13" Type="http://schemas.microsoft.com/office/2007/relationships/media" Target="../media/media106.mp3"/><Relationship Id="rId18" Type="http://schemas.openxmlformats.org/officeDocument/2006/relationships/audio" Target="../media/media108.mp3"/><Relationship Id="rId26" Type="http://schemas.openxmlformats.org/officeDocument/2006/relationships/audio" Target="../media/media112.mp3"/><Relationship Id="rId39" Type="http://schemas.openxmlformats.org/officeDocument/2006/relationships/slideLayout" Target="../slideLayouts/slideLayout2.xml"/><Relationship Id="rId21" Type="http://schemas.microsoft.com/office/2007/relationships/media" Target="../media/media110.mp3"/><Relationship Id="rId34" Type="http://schemas.openxmlformats.org/officeDocument/2006/relationships/audio" Target="../media/media116.mp3"/><Relationship Id="rId7" Type="http://schemas.microsoft.com/office/2007/relationships/media" Target="../media/media30.mp3"/><Relationship Id="rId2" Type="http://schemas.openxmlformats.org/officeDocument/2006/relationships/audio" Target="../media/media27.mp3"/><Relationship Id="rId16" Type="http://schemas.openxmlformats.org/officeDocument/2006/relationships/audio" Target="../media/media107.mp3"/><Relationship Id="rId20" Type="http://schemas.openxmlformats.org/officeDocument/2006/relationships/audio" Target="../media/media109.mp3"/><Relationship Id="rId29" Type="http://schemas.microsoft.com/office/2007/relationships/media" Target="../media/media114.mp3"/><Relationship Id="rId41" Type="http://schemas.openxmlformats.org/officeDocument/2006/relationships/image" Target="../media/image8.png"/><Relationship Id="rId1" Type="http://schemas.microsoft.com/office/2007/relationships/media" Target="../media/media27.mp3"/><Relationship Id="rId6" Type="http://schemas.openxmlformats.org/officeDocument/2006/relationships/audio" Target="../media/media29.mp3"/><Relationship Id="rId11" Type="http://schemas.microsoft.com/office/2007/relationships/media" Target="../media/media105.mp3"/><Relationship Id="rId24" Type="http://schemas.openxmlformats.org/officeDocument/2006/relationships/audio" Target="../media/media111.mp3"/><Relationship Id="rId32" Type="http://schemas.openxmlformats.org/officeDocument/2006/relationships/audio" Target="../media/media115.mp3"/><Relationship Id="rId37" Type="http://schemas.microsoft.com/office/2007/relationships/media" Target="../media/media118.mp3"/><Relationship Id="rId40" Type="http://schemas.openxmlformats.org/officeDocument/2006/relationships/notesSlide" Target="../notesSlides/notesSlide1.xml"/><Relationship Id="rId5" Type="http://schemas.microsoft.com/office/2007/relationships/media" Target="../media/media29.mp3"/><Relationship Id="rId15" Type="http://schemas.microsoft.com/office/2007/relationships/media" Target="../media/media107.mp3"/><Relationship Id="rId23" Type="http://schemas.microsoft.com/office/2007/relationships/media" Target="../media/media111.mp3"/><Relationship Id="rId28" Type="http://schemas.openxmlformats.org/officeDocument/2006/relationships/audio" Target="../media/media113.mp3"/><Relationship Id="rId36" Type="http://schemas.openxmlformats.org/officeDocument/2006/relationships/audio" Target="../media/media117.mp3"/><Relationship Id="rId10" Type="http://schemas.openxmlformats.org/officeDocument/2006/relationships/audio" Target="../media/media31.mp3"/><Relationship Id="rId19" Type="http://schemas.microsoft.com/office/2007/relationships/media" Target="../media/media109.mp3"/><Relationship Id="rId31" Type="http://schemas.microsoft.com/office/2007/relationships/media" Target="../media/media115.mp3"/><Relationship Id="rId4" Type="http://schemas.openxmlformats.org/officeDocument/2006/relationships/audio" Target="../media/media28.mp3"/><Relationship Id="rId9" Type="http://schemas.microsoft.com/office/2007/relationships/media" Target="../media/media31.mp3"/><Relationship Id="rId14" Type="http://schemas.openxmlformats.org/officeDocument/2006/relationships/audio" Target="../media/media106.mp3"/><Relationship Id="rId22" Type="http://schemas.openxmlformats.org/officeDocument/2006/relationships/audio" Target="../media/media110.mp3"/><Relationship Id="rId27" Type="http://schemas.microsoft.com/office/2007/relationships/media" Target="../media/media113.mp3"/><Relationship Id="rId30" Type="http://schemas.openxmlformats.org/officeDocument/2006/relationships/audio" Target="../media/media114.mp3"/><Relationship Id="rId35" Type="http://schemas.microsoft.com/office/2007/relationships/media" Target="../media/media117.mp3"/><Relationship Id="rId8" Type="http://schemas.openxmlformats.org/officeDocument/2006/relationships/audio" Target="../media/media30.mp3"/><Relationship Id="rId3" Type="http://schemas.microsoft.com/office/2007/relationships/media" Target="../media/media28.mp3"/><Relationship Id="rId12" Type="http://schemas.openxmlformats.org/officeDocument/2006/relationships/audio" Target="../media/media105.mp3"/><Relationship Id="rId17" Type="http://schemas.microsoft.com/office/2007/relationships/media" Target="../media/media108.mp3"/><Relationship Id="rId25" Type="http://schemas.microsoft.com/office/2007/relationships/media" Target="../media/media112.mp3"/><Relationship Id="rId33" Type="http://schemas.microsoft.com/office/2007/relationships/media" Target="../media/media116.mp3"/><Relationship Id="rId38" Type="http://schemas.openxmlformats.org/officeDocument/2006/relationships/audio" Target="../media/media118.mp3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microsoft.com/office/2007/relationships/media" Target="../media/media120.mp3"/><Relationship Id="rId18" Type="http://schemas.openxmlformats.org/officeDocument/2006/relationships/audio" Target="../media/media122.mp3"/><Relationship Id="rId26" Type="http://schemas.openxmlformats.org/officeDocument/2006/relationships/audio" Target="../media/media126.mp3"/><Relationship Id="rId3" Type="http://schemas.microsoft.com/office/2007/relationships/media" Target="../media/media38.mp3"/><Relationship Id="rId21" Type="http://schemas.microsoft.com/office/2007/relationships/media" Target="../media/media124.mp3"/><Relationship Id="rId7" Type="http://schemas.microsoft.com/office/2007/relationships/media" Target="../media/media40.mp3"/><Relationship Id="rId12" Type="http://schemas.openxmlformats.org/officeDocument/2006/relationships/audio" Target="../media/media119.mp3"/><Relationship Id="rId17" Type="http://schemas.microsoft.com/office/2007/relationships/media" Target="../media/media122.mp3"/><Relationship Id="rId25" Type="http://schemas.microsoft.com/office/2007/relationships/media" Target="../media/media126.mp3"/><Relationship Id="rId33" Type="http://schemas.openxmlformats.org/officeDocument/2006/relationships/image" Target="../media/image8.png"/><Relationship Id="rId2" Type="http://schemas.openxmlformats.org/officeDocument/2006/relationships/audio" Target="../media/media37.mp3"/><Relationship Id="rId16" Type="http://schemas.openxmlformats.org/officeDocument/2006/relationships/audio" Target="../media/media121.mp3"/><Relationship Id="rId20" Type="http://schemas.openxmlformats.org/officeDocument/2006/relationships/audio" Target="../media/media123.mp3"/><Relationship Id="rId29" Type="http://schemas.microsoft.com/office/2007/relationships/media" Target="../media/media128.mp3"/><Relationship Id="rId1" Type="http://schemas.microsoft.com/office/2007/relationships/media" Target="../media/media37.mp3"/><Relationship Id="rId6" Type="http://schemas.openxmlformats.org/officeDocument/2006/relationships/audio" Target="../media/media39.mp3"/><Relationship Id="rId11" Type="http://schemas.microsoft.com/office/2007/relationships/media" Target="../media/media119.mp3"/><Relationship Id="rId24" Type="http://schemas.openxmlformats.org/officeDocument/2006/relationships/audio" Target="../media/media125.mp3"/><Relationship Id="rId32" Type="http://schemas.openxmlformats.org/officeDocument/2006/relationships/notesSlide" Target="../notesSlides/notesSlide2.xml"/><Relationship Id="rId5" Type="http://schemas.microsoft.com/office/2007/relationships/media" Target="../media/media39.mp3"/><Relationship Id="rId15" Type="http://schemas.microsoft.com/office/2007/relationships/media" Target="../media/media121.mp3"/><Relationship Id="rId23" Type="http://schemas.microsoft.com/office/2007/relationships/media" Target="../media/media125.mp3"/><Relationship Id="rId28" Type="http://schemas.openxmlformats.org/officeDocument/2006/relationships/audio" Target="../media/media127.mp3"/><Relationship Id="rId10" Type="http://schemas.openxmlformats.org/officeDocument/2006/relationships/audio" Target="../media/media41.mp3"/><Relationship Id="rId19" Type="http://schemas.microsoft.com/office/2007/relationships/media" Target="../media/media123.mp3"/><Relationship Id="rId31" Type="http://schemas.openxmlformats.org/officeDocument/2006/relationships/slideLayout" Target="../slideLayouts/slideLayout2.xml"/><Relationship Id="rId4" Type="http://schemas.openxmlformats.org/officeDocument/2006/relationships/audio" Target="../media/media38.mp3"/><Relationship Id="rId9" Type="http://schemas.microsoft.com/office/2007/relationships/media" Target="../media/media41.mp3"/><Relationship Id="rId14" Type="http://schemas.openxmlformats.org/officeDocument/2006/relationships/audio" Target="../media/media120.mp3"/><Relationship Id="rId22" Type="http://schemas.openxmlformats.org/officeDocument/2006/relationships/audio" Target="../media/media124.mp3"/><Relationship Id="rId27" Type="http://schemas.microsoft.com/office/2007/relationships/media" Target="../media/media127.mp3"/><Relationship Id="rId30" Type="http://schemas.openxmlformats.org/officeDocument/2006/relationships/audio" Target="../media/media128.mp3"/><Relationship Id="rId8" Type="http://schemas.openxmlformats.org/officeDocument/2006/relationships/audio" Target="../media/media40.mp3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media32.mp3"/><Relationship Id="rId13" Type="http://schemas.microsoft.com/office/2007/relationships/media" Target="../media/media35.mp3"/><Relationship Id="rId18" Type="http://schemas.openxmlformats.org/officeDocument/2006/relationships/audio" Target="../media/media132.mp3"/><Relationship Id="rId26" Type="http://schemas.openxmlformats.org/officeDocument/2006/relationships/audio" Target="../media/media136.mp3"/><Relationship Id="rId3" Type="http://schemas.microsoft.com/office/2007/relationships/media" Target="../media/media130.mp3"/><Relationship Id="rId21" Type="http://schemas.microsoft.com/office/2007/relationships/media" Target="../media/media134.mp3"/><Relationship Id="rId7" Type="http://schemas.microsoft.com/office/2007/relationships/media" Target="../media/media32.mp3"/><Relationship Id="rId12" Type="http://schemas.openxmlformats.org/officeDocument/2006/relationships/audio" Target="../media/media34.mp3"/><Relationship Id="rId17" Type="http://schemas.microsoft.com/office/2007/relationships/media" Target="../media/media132.mp3"/><Relationship Id="rId25" Type="http://schemas.microsoft.com/office/2007/relationships/media" Target="../media/media136.mp3"/><Relationship Id="rId2" Type="http://schemas.openxmlformats.org/officeDocument/2006/relationships/audio" Target="../media/media129.mp3"/><Relationship Id="rId16" Type="http://schemas.openxmlformats.org/officeDocument/2006/relationships/audio" Target="../media/media36.mp3"/><Relationship Id="rId20" Type="http://schemas.openxmlformats.org/officeDocument/2006/relationships/audio" Target="../media/media133.mp3"/><Relationship Id="rId29" Type="http://schemas.openxmlformats.org/officeDocument/2006/relationships/image" Target="../media/image8.png"/><Relationship Id="rId1" Type="http://schemas.microsoft.com/office/2007/relationships/media" Target="../media/media129.mp3"/><Relationship Id="rId6" Type="http://schemas.openxmlformats.org/officeDocument/2006/relationships/audio" Target="../media/media131.mp3"/><Relationship Id="rId11" Type="http://schemas.microsoft.com/office/2007/relationships/media" Target="../media/media34.mp3"/><Relationship Id="rId24" Type="http://schemas.openxmlformats.org/officeDocument/2006/relationships/audio" Target="../media/media135.mp3"/><Relationship Id="rId5" Type="http://schemas.microsoft.com/office/2007/relationships/media" Target="../media/media131.mp3"/><Relationship Id="rId15" Type="http://schemas.microsoft.com/office/2007/relationships/media" Target="../media/media36.mp3"/><Relationship Id="rId23" Type="http://schemas.microsoft.com/office/2007/relationships/media" Target="../media/media135.mp3"/><Relationship Id="rId28" Type="http://schemas.openxmlformats.org/officeDocument/2006/relationships/notesSlide" Target="../notesSlides/notesSlide3.xml"/><Relationship Id="rId10" Type="http://schemas.openxmlformats.org/officeDocument/2006/relationships/audio" Target="../media/media33.mp3"/><Relationship Id="rId19" Type="http://schemas.microsoft.com/office/2007/relationships/media" Target="../media/media133.mp3"/><Relationship Id="rId4" Type="http://schemas.openxmlformats.org/officeDocument/2006/relationships/audio" Target="../media/media130.mp3"/><Relationship Id="rId9" Type="http://schemas.microsoft.com/office/2007/relationships/media" Target="../media/media33.mp3"/><Relationship Id="rId14" Type="http://schemas.openxmlformats.org/officeDocument/2006/relationships/audio" Target="../media/media35.mp3"/><Relationship Id="rId22" Type="http://schemas.openxmlformats.org/officeDocument/2006/relationships/audio" Target="../media/media134.mp3"/><Relationship Id="rId27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5.mp3"/><Relationship Id="rId13" Type="http://schemas.openxmlformats.org/officeDocument/2006/relationships/image" Target="../media/image8.png"/><Relationship Id="rId3" Type="http://schemas.microsoft.com/office/2007/relationships/media" Target="../media/media43.mp3"/><Relationship Id="rId7" Type="http://schemas.microsoft.com/office/2007/relationships/media" Target="../media/media45.mp3"/><Relationship Id="rId12" Type="http://schemas.openxmlformats.org/officeDocument/2006/relationships/notesSlide" Target="../notesSlides/notesSlide4.xml"/><Relationship Id="rId2" Type="http://schemas.openxmlformats.org/officeDocument/2006/relationships/audio" Target="../media/media42.mp3"/><Relationship Id="rId1" Type="http://schemas.microsoft.com/office/2007/relationships/media" Target="../media/media42.mp3"/><Relationship Id="rId6" Type="http://schemas.openxmlformats.org/officeDocument/2006/relationships/audio" Target="../media/media44.mp3"/><Relationship Id="rId11" Type="http://schemas.openxmlformats.org/officeDocument/2006/relationships/slideLayout" Target="../slideLayouts/slideLayout2.xml"/><Relationship Id="rId5" Type="http://schemas.microsoft.com/office/2007/relationships/media" Target="../media/media44.mp3"/><Relationship Id="rId10" Type="http://schemas.openxmlformats.org/officeDocument/2006/relationships/audio" Target="../media/media46.mp3"/><Relationship Id="rId4" Type="http://schemas.openxmlformats.org/officeDocument/2006/relationships/audio" Target="../media/media43.mp3"/><Relationship Id="rId9" Type="http://schemas.microsoft.com/office/2007/relationships/media" Target="../media/media46.mp3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7.png"/><Relationship Id="rId26" Type="http://schemas.openxmlformats.org/officeDocument/2006/relationships/image" Target="../media/image15.png"/><Relationship Id="rId3" Type="http://schemas.microsoft.com/office/2007/relationships/media" Target="../media/media2.mp3"/><Relationship Id="rId21" Type="http://schemas.openxmlformats.org/officeDocument/2006/relationships/image" Target="../media/image10.png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17" Type="http://schemas.openxmlformats.org/officeDocument/2006/relationships/image" Target="../media/image6.png"/><Relationship Id="rId25" Type="http://schemas.openxmlformats.org/officeDocument/2006/relationships/image" Target="../media/image14.png"/><Relationship Id="rId2" Type="http://schemas.openxmlformats.org/officeDocument/2006/relationships/audio" Target="../media/media1.mp3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24" Type="http://schemas.openxmlformats.org/officeDocument/2006/relationships/image" Target="../media/image13.png"/><Relationship Id="rId5" Type="http://schemas.microsoft.com/office/2007/relationships/media" Target="../media/media3.mp3"/><Relationship Id="rId15" Type="http://schemas.openxmlformats.org/officeDocument/2006/relationships/image" Target="../media/image4.png"/><Relationship Id="rId23" Type="http://schemas.openxmlformats.org/officeDocument/2006/relationships/image" Target="../media/image12.png"/><Relationship Id="rId28" Type="http://schemas.openxmlformats.org/officeDocument/2006/relationships/image" Target="../media/image17.png"/><Relationship Id="rId10" Type="http://schemas.openxmlformats.org/officeDocument/2006/relationships/audio" Target="../media/media5.mp3"/><Relationship Id="rId19" Type="http://schemas.openxmlformats.org/officeDocument/2006/relationships/image" Target="../media/image8.png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image" Target="../media/image3.png"/><Relationship Id="rId22" Type="http://schemas.openxmlformats.org/officeDocument/2006/relationships/image" Target="../media/image11.png"/><Relationship Id="rId27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mp3"/><Relationship Id="rId13" Type="http://schemas.openxmlformats.org/officeDocument/2006/relationships/image" Target="../media/image19.png"/><Relationship Id="rId18" Type="http://schemas.openxmlformats.org/officeDocument/2006/relationships/image" Target="../media/image1.png"/><Relationship Id="rId3" Type="http://schemas.microsoft.com/office/2007/relationships/media" Target="../media/media8.mp3"/><Relationship Id="rId21" Type="http://schemas.openxmlformats.org/officeDocument/2006/relationships/image" Target="../media/image25.png"/><Relationship Id="rId7" Type="http://schemas.microsoft.com/office/2007/relationships/media" Target="../media/media10.mp3"/><Relationship Id="rId12" Type="http://schemas.openxmlformats.org/officeDocument/2006/relationships/image" Target="../media/image18.png"/><Relationship Id="rId17" Type="http://schemas.openxmlformats.org/officeDocument/2006/relationships/image" Target="../media/image8.png"/><Relationship Id="rId25" Type="http://schemas.openxmlformats.org/officeDocument/2006/relationships/image" Target="../media/image29.png"/><Relationship Id="rId2" Type="http://schemas.openxmlformats.org/officeDocument/2006/relationships/audio" Target="../media/media7.mp3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1" Type="http://schemas.microsoft.com/office/2007/relationships/media" Target="../media/media7.mp3"/><Relationship Id="rId6" Type="http://schemas.openxmlformats.org/officeDocument/2006/relationships/audio" Target="../media/media9.mp3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28.png"/><Relationship Id="rId5" Type="http://schemas.microsoft.com/office/2007/relationships/media" Target="../media/media9.mp3"/><Relationship Id="rId15" Type="http://schemas.openxmlformats.org/officeDocument/2006/relationships/image" Target="../media/image21.png"/><Relationship Id="rId23" Type="http://schemas.openxmlformats.org/officeDocument/2006/relationships/image" Target="../media/image27.png"/><Relationship Id="rId10" Type="http://schemas.openxmlformats.org/officeDocument/2006/relationships/audio" Target="../media/media11.mp3"/><Relationship Id="rId19" Type="http://schemas.openxmlformats.org/officeDocument/2006/relationships/image" Target="../media/image23.png"/><Relationship Id="rId4" Type="http://schemas.openxmlformats.org/officeDocument/2006/relationships/audio" Target="../media/media8.mp3"/><Relationship Id="rId9" Type="http://schemas.microsoft.com/office/2007/relationships/media" Target="../media/media11.mp3"/><Relationship Id="rId14" Type="http://schemas.openxmlformats.org/officeDocument/2006/relationships/image" Target="../media/image20.png"/><Relationship Id="rId2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5.mp3"/><Relationship Id="rId13" Type="http://schemas.openxmlformats.org/officeDocument/2006/relationships/image" Target="../media/image31.png"/><Relationship Id="rId18" Type="http://schemas.openxmlformats.org/officeDocument/2006/relationships/image" Target="../media/image35.png"/><Relationship Id="rId3" Type="http://schemas.microsoft.com/office/2007/relationships/media" Target="../media/media13.mp3"/><Relationship Id="rId7" Type="http://schemas.microsoft.com/office/2007/relationships/media" Target="../media/media15.mp3"/><Relationship Id="rId12" Type="http://schemas.openxmlformats.org/officeDocument/2006/relationships/image" Target="../media/image30.png"/><Relationship Id="rId17" Type="http://schemas.openxmlformats.org/officeDocument/2006/relationships/image" Target="../media/image8.png"/><Relationship Id="rId2" Type="http://schemas.openxmlformats.org/officeDocument/2006/relationships/audio" Target="../media/media12.mp3"/><Relationship Id="rId16" Type="http://schemas.openxmlformats.org/officeDocument/2006/relationships/image" Target="../media/image34.png"/><Relationship Id="rId20" Type="http://schemas.openxmlformats.org/officeDocument/2006/relationships/image" Target="../media/image37.png"/><Relationship Id="rId1" Type="http://schemas.microsoft.com/office/2007/relationships/media" Target="../media/media12.mp3"/><Relationship Id="rId6" Type="http://schemas.openxmlformats.org/officeDocument/2006/relationships/audio" Target="../media/media14.mp3"/><Relationship Id="rId11" Type="http://schemas.openxmlformats.org/officeDocument/2006/relationships/slideLayout" Target="../slideLayouts/slideLayout2.xml"/><Relationship Id="rId5" Type="http://schemas.microsoft.com/office/2007/relationships/media" Target="../media/media14.mp3"/><Relationship Id="rId15" Type="http://schemas.openxmlformats.org/officeDocument/2006/relationships/image" Target="../media/image33.png"/><Relationship Id="rId10" Type="http://schemas.openxmlformats.org/officeDocument/2006/relationships/audio" Target="../media/media16.mp3"/><Relationship Id="rId19" Type="http://schemas.openxmlformats.org/officeDocument/2006/relationships/image" Target="../media/image36.png"/><Relationship Id="rId4" Type="http://schemas.openxmlformats.org/officeDocument/2006/relationships/audio" Target="../media/media13.mp3"/><Relationship Id="rId9" Type="http://schemas.microsoft.com/office/2007/relationships/media" Target="../media/media16.mp3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5.mp3"/><Relationship Id="rId13" Type="http://schemas.openxmlformats.org/officeDocument/2006/relationships/image" Target="../media/image31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microsoft.com/office/2007/relationships/media" Target="../media/media13.mp3"/><Relationship Id="rId21" Type="http://schemas.openxmlformats.org/officeDocument/2006/relationships/image" Target="../media/image41.png"/><Relationship Id="rId7" Type="http://schemas.microsoft.com/office/2007/relationships/media" Target="../media/media15.mp3"/><Relationship Id="rId12" Type="http://schemas.openxmlformats.org/officeDocument/2006/relationships/image" Target="../media/image30.png"/><Relationship Id="rId17" Type="http://schemas.openxmlformats.org/officeDocument/2006/relationships/image" Target="../media/image8.png"/><Relationship Id="rId25" Type="http://schemas.openxmlformats.org/officeDocument/2006/relationships/image" Target="../media/image45.png"/><Relationship Id="rId2" Type="http://schemas.openxmlformats.org/officeDocument/2006/relationships/audio" Target="../media/media12.mp3"/><Relationship Id="rId16" Type="http://schemas.openxmlformats.org/officeDocument/2006/relationships/image" Target="../media/image34.png"/><Relationship Id="rId20" Type="http://schemas.openxmlformats.org/officeDocument/2006/relationships/image" Target="../media/image40.png"/><Relationship Id="rId1" Type="http://schemas.microsoft.com/office/2007/relationships/media" Target="../media/media12.mp3"/><Relationship Id="rId6" Type="http://schemas.openxmlformats.org/officeDocument/2006/relationships/audio" Target="../media/media14.mp3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44.png"/><Relationship Id="rId5" Type="http://schemas.microsoft.com/office/2007/relationships/media" Target="../media/media14.mp3"/><Relationship Id="rId15" Type="http://schemas.openxmlformats.org/officeDocument/2006/relationships/image" Target="../media/image33.png"/><Relationship Id="rId23" Type="http://schemas.openxmlformats.org/officeDocument/2006/relationships/image" Target="../media/image43.png"/><Relationship Id="rId10" Type="http://schemas.openxmlformats.org/officeDocument/2006/relationships/audio" Target="../media/media16.mp3"/><Relationship Id="rId19" Type="http://schemas.openxmlformats.org/officeDocument/2006/relationships/image" Target="../media/image39.png"/><Relationship Id="rId4" Type="http://schemas.openxmlformats.org/officeDocument/2006/relationships/audio" Target="../media/media13.mp3"/><Relationship Id="rId9" Type="http://schemas.microsoft.com/office/2007/relationships/media" Target="../media/media16.mp3"/><Relationship Id="rId14" Type="http://schemas.openxmlformats.org/officeDocument/2006/relationships/image" Target="../media/image32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20.mp3"/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microsoft.com/office/2007/relationships/media" Target="../media/media18.mp3"/><Relationship Id="rId21" Type="http://schemas.openxmlformats.org/officeDocument/2006/relationships/image" Target="../media/image56.png"/><Relationship Id="rId7" Type="http://schemas.microsoft.com/office/2007/relationships/media" Target="../media/media20.mp3"/><Relationship Id="rId12" Type="http://schemas.openxmlformats.org/officeDocument/2006/relationships/image" Target="../media/image48.png"/><Relationship Id="rId17" Type="http://schemas.openxmlformats.org/officeDocument/2006/relationships/image" Target="../media/image8.png"/><Relationship Id="rId25" Type="http://schemas.openxmlformats.org/officeDocument/2006/relationships/image" Target="../media/image60.png"/><Relationship Id="rId2" Type="http://schemas.openxmlformats.org/officeDocument/2006/relationships/audio" Target="../media/media17.mp3"/><Relationship Id="rId16" Type="http://schemas.openxmlformats.org/officeDocument/2006/relationships/image" Target="../media/image52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1" Type="http://schemas.microsoft.com/office/2007/relationships/media" Target="../media/media17.mp3"/><Relationship Id="rId6" Type="http://schemas.openxmlformats.org/officeDocument/2006/relationships/audio" Target="../media/media19.mp3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59.png"/><Relationship Id="rId5" Type="http://schemas.microsoft.com/office/2007/relationships/media" Target="../media/media19.mp3"/><Relationship Id="rId15" Type="http://schemas.openxmlformats.org/officeDocument/2006/relationships/image" Target="../media/image51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10" Type="http://schemas.openxmlformats.org/officeDocument/2006/relationships/audio" Target="../media/media21.mp3"/><Relationship Id="rId19" Type="http://schemas.openxmlformats.org/officeDocument/2006/relationships/image" Target="../media/image54.png"/><Relationship Id="rId4" Type="http://schemas.openxmlformats.org/officeDocument/2006/relationships/audio" Target="../media/media18.mp3"/><Relationship Id="rId9" Type="http://schemas.microsoft.com/office/2007/relationships/media" Target="../media/media21.mp3"/><Relationship Id="rId14" Type="http://schemas.openxmlformats.org/officeDocument/2006/relationships/image" Target="../media/image50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25.mp3"/><Relationship Id="rId13" Type="http://schemas.openxmlformats.org/officeDocument/2006/relationships/image" Target="../media/image67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microsoft.com/office/2007/relationships/media" Target="../media/media23.mp3"/><Relationship Id="rId21" Type="http://schemas.openxmlformats.org/officeDocument/2006/relationships/image" Target="../media/image74.png"/><Relationship Id="rId7" Type="http://schemas.microsoft.com/office/2007/relationships/media" Target="../media/media25.mp3"/><Relationship Id="rId12" Type="http://schemas.openxmlformats.org/officeDocument/2006/relationships/image" Target="../media/image66.png"/><Relationship Id="rId17" Type="http://schemas.openxmlformats.org/officeDocument/2006/relationships/image" Target="../media/image8.png"/><Relationship Id="rId25" Type="http://schemas.openxmlformats.org/officeDocument/2006/relationships/image" Target="../media/image78.png"/><Relationship Id="rId2" Type="http://schemas.openxmlformats.org/officeDocument/2006/relationships/audio" Target="../media/media22.mp3"/><Relationship Id="rId16" Type="http://schemas.openxmlformats.org/officeDocument/2006/relationships/image" Target="../media/image70.png"/><Relationship Id="rId20" Type="http://schemas.openxmlformats.org/officeDocument/2006/relationships/image" Target="../media/image73.png"/><Relationship Id="rId1" Type="http://schemas.microsoft.com/office/2007/relationships/media" Target="../media/media22.mp3"/><Relationship Id="rId6" Type="http://schemas.openxmlformats.org/officeDocument/2006/relationships/audio" Target="../media/media24.mp3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77.png"/><Relationship Id="rId5" Type="http://schemas.microsoft.com/office/2007/relationships/media" Target="../media/media24.mp3"/><Relationship Id="rId15" Type="http://schemas.openxmlformats.org/officeDocument/2006/relationships/image" Target="../media/image69.png"/><Relationship Id="rId23" Type="http://schemas.openxmlformats.org/officeDocument/2006/relationships/image" Target="../media/image76.png"/><Relationship Id="rId10" Type="http://schemas.openxmlformats.org/officeDocument/2006/relationships/audio" Target="../media/media26.mp3"/><Relationship Id="rId19" Type="http://schemas.openxmlformats.org/officeDocument/2006/relationships/image" Target="../media/image72.png"/><Relationship Id="rId4" Type="http://schemas.openxmlformats.org/officeDocument/2006/relationships/audio" Target="../media/media23.mp3"/><Relationship Id="rId9" Type="http://schemas.microsoft.com/office/2007/relationships/media" Target="../media/media26.mp3"/><Relationship Id="rId14" Type="http://schemas.openxmlformats.org/officeDocument/2006/relationships/image" Target="../media/image68.png"/><Relationship Id="rId22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87273"/>
            <a:ext cx="12259112" cy="3167106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BẢNG CHỮ HIRAGANA VÀ CÁCH VIẾT</a:t>
            </a:r>
          </a:p>
        </p:txBody>
      </p:sp>
    </p:spTree>
    <p:extLst>
      <p:ext uri="{BB962C8B-B14F-4D97-AF65-F5344CB8AC3E}">
        <p14:creationId xmlns:p14="http://schemas.microsoft.com/office/powerpoint/2010/main" val="586095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47355" y="3449"/>
            <a:ext cx="980610" cy="6506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ha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34940" y="1474401"/>
            <a:ext cx="980610" cy="6506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hi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4940" y="2853136"/>
            <a:ext cx="980610" cy="6506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err="1">
                <a:solidFill>
                  <a:schemeClr val="bg1"/>
                </a:solidFill>
              </a:rPr>
              <a:t>fu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4940" y="4260251"/>
            <a:ext cx="980610" cy="6506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he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4940" y="5513294"/>
            <a:ext cx="980610" cy="6506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ho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2472" y="5513294"/>
            <a:ext cx="6959127" cy="13447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2471" y="4260251"/>
            <a:ext cx="3455406" cy="11454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32470" y="2858512"/>
            <a:ext cx="6959129" cy="13012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32471" y="1489402"/>
            <a:ext cx="3455406" cy="1268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32470" y="0"/>
            <a:ext cx="5614424" cy="1320323"/>
          </a:xfrm>
          <a:prstGeom prst="rect">
            <a:avLst/>
          </a:prstGeom>
        </p:spPr>
      </p:pic>
      <p:pic>
        <p:nvPicPr>
          <p:cNvPr id="8" name="japanese_alphabet_h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66880" y="22500"/>
            <a:ext cx="609600" cy="609600"/>
          </a:xfrm>
          <a:prstGeom prst="rect">
            <a:avLst/>
          </a:prstGeom>
        </p:spPr>
      </p:pic>
      <p:pic>
        <p:nvPicPr>
          <p:cNvPr id="9" name="japanese_alphabet_hi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66880" y="1494903"/>
            <a:ext cx="609600" cy="609600"/>
          </a:xfrm>
          <a:prstGeom prst="rect">
            <a:avLst/>
          </a:prstGeom>
        </p:spPr>
      </p:pic>
      <p:pic>
        <p:nvPicPr>
          <p:cNvPr id="10" name="japanese_alphabet_fu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23279" y="2881516"/>
            <a:ext cx="609600" cy="609600"/>
          </a:xfrm>
          <a:prstGeom prst="rect">
            <a:avLst/>
          </a:prstGeom>
        </p:spPr>
      </p:pic>
      <p:pic>
        <p:nvPicPr>
          <p:cNvPr id="16" name="japanese_alphabet_he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23279" y="4223324"/>
            <a:ext cx="609600" cy="609600"/>
          </a:xfrm>
          <a:prstGeom prst="rect">
            <a:avLst/>
          </a:prstGeom>
        </p:spPr>
      </p:pic>
      <p:pic>
        <p:nvPicPr>
          <p:cNvPr id="17" name="japanese_alphabet_ho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23279" y="5513294"/>
            <a:ext cx="6096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C68909-957B-41A2-A437-C3A80A8E99E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9488" y="-7728"/>
            <a:ext cx="1750347" cy="14715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E3C0BB-7DE5-4D2D-837D-B224F0E2B0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04798" y="1339628"/>
            <a:ext cx="1569932" cy="14218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363630-2AAF-4D6B-8472-4357893416F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91599" y="2807686"/>
            <a:ext cx="1761889" cy="12780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8A52CD2-7A07-4673-B677-E5445250803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03683" y="4210539"/>
            <a:ext cx="1652419" cy="12215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9E997A9-18C4-4355-B96F-3AEB12A730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57080" y="5323480"/>
            <a:ext cx="1277113" cy="14280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449C143-EFDF-438D-A5ED-8285C1A76C0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58828" y="1580785"/>
            <a:ext cx="1270528" cy="108580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022013D-4D53-473A-BD21-31CDD63804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98031" y="2650338"/>
            <a:ext cx="1493969" cy="15085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481CA14-C956-41CD-B1CC-154A6884003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21583" y="4204780"/>
            <a:ext cx="1404535" cy="111870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E0F86B-1F13-47AA-8ADE-C9D8E1F6374B}"/>
              </a:ext>
            </a:extLst>
          </p:cNvPr>
          <p:cNvCxnSpPr/>
          <p:nvPr/>
        </p:nvCxnSpPr>
        <p:spPr>
          <a:xfrm>
            <a:off x="7181364" y="1580785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6497252-3832-4B14-B248-53C56307B268}"/>
              </a:ext>
            </a:extLst>
          </p:cNvPr>
          <p:cNvCxnSpPr/>
          <p:nvPr/>
        </p:nvCxnSpPr>
        <p:spPr>
          <a:xfrm>
            <a:off x="10732097" y="2974480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290B93E-D707-4B98-B491-75CC5A943876}"/>
              </a:ext>
            </a:extLst>
          </p:cNvPr>
          <p:cNvCxnSpPr/>
          <p:nvPr/>
        </p:nvCxnSpPr>
        <p:spPr>
          <a:xfrm>
            <a:off x="7358828" y="4260251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0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7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2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225866" y="36793"/>
            <a:ext cx="1408056" cy="5743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25866" y="1402374"/>
            <a:ext cx="1408056" cy="5743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25866" y="2727813"/>
            <a:ext cx="1408056" cy="5743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mu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25866" y="4187491"/>
            <a:ext cx="1408056" cy="5743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25866" y="5637695"/>
            <a:ext cx="1408056" cy="5743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err="1">
                <a:solidFill>
                  <a:schemeClr val="bg1"/>
                </a:solidFill>
              </a:rPr>
              <a:t>mo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8554" y="1371436"/>
            <a:ext cx="4365931" cy="1210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58554" y="2727813"/>
            <a:ext cx="5423560" cy="1179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9745" y="4166302"/>
            <a:ext cx="4410237" cy="1200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67653" y="5622277"/>
            <a:ext cx="5641242" cy="1179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58554" y="5855"/>
            <a:ext cx="5423560" cy="1210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japanese_alphabet_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82403" y="19178"/>
            <a:ext cx="609600" cy="609600"/>
          </a:xfrm>
          <a:prstGeom prst="rect">
            <a:avLst/>
          </a:prstGeom>
        </p:spPr>
      </p:pic>
      <p:pic>
        <p:nvPicPr>
          <p:cNvPr id="9" name="japanese_alphabet_mi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82403" y="1447245"/>
            <a:ext cx="609600" cy="609600"/>
          </a:xfrm>
          <a:prstGeom prst="rect">
            <a:avLst/>
          </a:prstGeom>
        </p:spPr>
      </p:pic>
      <p:pic>
        <p:nvPicPr>
          <p:cNvPr id="10" name="japanese_alphabet_mo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62864" y="5602465"/>
            <a:ext cx="609600" cy="609600"/>
          </a:xfrm>
          <a:prstGeom prst="rect">
            <a:avLst/>
          </a:prstGeom>
        </p:spPr>
      </p:pic>
      <p:pic>
        <p:nvPicPr>
          <p:cNvPr id="16" name="japanese_alphabet_me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52250" y="4166302"/>
            <a:ext cx="609600" cy="609600"/>
          </a:xfrm>
          <a:prstGeom prst="rect">
            <a:avLst/>
          </a:prstGeom>
        </p:spPr>
      </p:pic>
      <p:pic>
        <p:nvPicPr>
          <p:cNvPr id="17" name="mu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82403" y="2730139"/>
            <a:ext cx="6096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BC5754-95D9-478F-9AFB-D50DFC63CE8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06747" y="19178"/>
            <a:ext cx="1285310" cy="12018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297833-7797-42EC-977A-124AAA1135A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49117" y="1402374"/>
            <a:ext cx="1641919" cy="11654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203BB2-51AD-42DC-9093-B9B63EF5E98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37938" y="2639590"/>
            <a:ext cx="1610728" cy="14725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1F3916-5957-4BDA-93DA-30D9B9D5250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52814" y="5293749"/>
            <a:ext cx="2055270" cy="14989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303FA10-D480-49A1-B4B0-E60137B11F5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48665" y="0"/>
            <a:ext cx="1610728" cy="15392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1790C7-31AF-4D95-AB29-54E0F995DF77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8629"/>
          <a:stretch/>
        </p:blipFill>
        <p:spPr>
          <a:xfrm>
            <a:off x="9143302" y="1371436"/>
            <a:ext cx="1350252" cy="11792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59D62F0-77AE-45E0-A8E9-975541FFD15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979856" y="2639590"/>
            <a:ext cx="1678743" cy="15581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32A8687-8F86-4020-A162-85038BB8DAF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292345" y="4069508"/>
            <a:ext cx="1497392" cy="13946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491673C-9F10-4E40-9E79-5A3A45C1EC4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754029" y="5064344"/>
            <a:ext cx="1424648" cy="179365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BB22BB7-DCB6-42C4-A9D5-BF3901304924}"/>
              </a:ext>
            </a:extLst>
          </p:cNvPr>
          <p:cNvCxnSpPr/>
          <p:nvPr/>
        </p:nvCxnSpPr>
        <p:spPr>
          <a:xfrm>
            <a:off x="9799858" y="181014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77858A7-9BC1-4FFB-8542-77EF85BE2A4E}"/>
              </a:ext>
            </a:extLst>
          </p:cNvPr>
          <p:cNvCxnSpPr/>
          <p:nvPr/>
        </p:nvCxnSpPr>
        <p:spPr>
          <a:xfrm>
            <a:off x="8992138" y="1420995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F79F132-4F29-4931-8755-D7758F0DB4F9}"/>
              </a:ext>
            </a:extLst>
          </p:cNvPr>
          <p:cNvCxnSpPr/>
          <p:nvPr/>
        </p:nvCxnSpPr>
        <p:spPr>
          <a:xfrm>
            <a:off x="10089418" y="2739485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EB7719-A647-416A-BF8C-E56B4BD8A645}"/>
              </a:ext>
            </a:extLst>
          </p:cNvPr>
          <p:cNvCxnSpPr/>
          <p:nvPr/>
        </p:nvCxnSpPr>
        <p:spPr>
          <a:xfrm>
            <a:off x="10508084" y="5557927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0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2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73246" y="-21646"/>
            <a:ext cx="5369384" cy="1281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3246" y="1371865"/>
            <a:ext cx="5369385" cy="12887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3246" y="2752008"/>
            <a:ext cx="4016074" cy="12887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73246" y="4096244"/>
            <a:ext cx="3942922" cy="1288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73246" y="5457344"/>
            <a:ext cx="3942922" cy="1400656"/>
          </a:xfrm>
          <a:prstGeom prst="rect">
            <a:avLst/>
          </a:prstGeom>
        </p:spPr>
      </p:pic>
      <p:pic>
        <p:nvPicPr>
          <p:cNvPr id="9" name="r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53999" y="2712631"/>
            <a:ext cx="609600" cy="609600"/>
          </a:xfrm>
          <a:prstGeom prst="rect">
            <a:avLst/>
          </a:prstGeom>
        </p:spPr>
      </p:pic>
      <p:pic>
        <p:nvPicPr>
          <p:cNvPr id="10" name="ro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86433" y="5457344"/>
            <a:ext cx="609600" cy="609600"/>
          </a:xfrm>
          <a:prstGeom prst="rect">
            <a:avLst/>
          </a:prstGeom>
        </p:spPr>
      </p:pic>
      <p:pic>
        <p:nvPicPr>
          <p:cNvPr id="11" name="ri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86437" y="1282133"/>
            <a:ext cx="609600" cy="609600"/>
          </a:xfrm>
          <a:prstGeom prst="rect">
            <a:avLst/>
          </a:prstGeom>
        </p:spPr>
      </p:pic>
      <p:pic>
        <p:nvPicPr>
          <p:cNvPr id="12" name="r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53999" y="67164"/>
            <a:ext cx="609600" cy="609600"/>
          </a:xfrm>
          <a:prstGeom prst="rect">
            <a:avLst/>
          </a:prstGeom>
        </p:spPr>
      </p:pic>
      <p:pic>
        <p:nvPicPr>
          <p:cNvPr id="13" name="re1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86433" y="4040754"/>
            <a:ext cx="609600" cy="6096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90048" y="669"/>
            <a:ext cx="956749" cy="67609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</a:rPr>
              <a:t>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0048" y="1363600"/>
            <a:ext cx="956749" cy="67609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</a:rPr>
              <a:t>ri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90049" y="2726531"/>
            <a:ext cx="956749" cy="67609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</a:rPr>
              <a:t>ru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06265" y="4100204"/>
            <a:ext cx="956749" cy="67609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06266" y="5501759"/>
            <a:ext cx="956749" cy="67609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</a:rPr>
              <a:t>ro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B8A235-4A41-412C-8B6E-6A44813D2C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0" y="4019168"/>
            <a:ext cx="1905000" cy="17429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1F7264-338C-4427-A009-CCF7CF72DB4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46394" y="2773042"/>
            <a:ext cx="1737876" cy="12865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56CB74-E3BF-4536-818A-A83F49308400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36797"/>
          <a:stretch/>
        </p:blipFill>
        <p:spPr>
          <a:xfrm>
            <a:off x="7469079" y="1421971"/>
            <a:ext cx="1737877" cy="11701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B9EF5F-6E3C-4989-BF05-4D969FFA4EF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42630" y="22663"/>
            <a:ext cx="1652521" cy="123677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4C499A-C77D-4A69-8F3C-37DBACCDE8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84270" y="2626890"/>
            <a:ext cx="1688023" cy="16389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24EA82-69B3-4A24-A14B-F9FB60661CBB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/>
          <a:stretch/>
        </p:blipFill>
        <p:spPr>
          <a:xfrm>
            <a:off x="9207280" y="177434"/>
            <a:ext cx="1381472" cy="103529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646F86F-3924-4D7D-9209-FC3C98F14B5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03731" y="1288953"/>
            <a:ext cx="1558173" cy="13516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9E1821D-4F14-4D67-B57C-26E9187BC02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84270" y="4171999"/>
            <a:ext cx="1558173" cy="133412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5F2DCD7-9354-4C5F-B60E-ADF8A9132DE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26399" y="5538240"/>
            <a:ext cx="1604077" cy="12970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80078A2-1341-4F17-9F65-4A9DA4A53C6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661904" y="102836"/>
            <a:ext cx="1477297" cy="126004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E4762DA-FE4E-4DF6-970F-9CAC24040A7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38876" y="4058367"/>
            <a:ext cx="1766967" cy="13811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6876B81-090B-4A70-8699-3908356633B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617781" y="5484842"/>
            <a:ext cx="1377370" cy="1287999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A8E51E-2832-4A53-B434-93FCCDD0C49F}"/>
              </a:ext>
            </a:extLst>
          </p:cNvPr>
          <p:cNvCxnSpPr/>
          <p:nvPr/>
        </p:nvCxnSpPr>
        <p:spPr>
          <a:xfrm>
            <a:off x="9213590" y="179457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81CCB8D-5A6C-4F86-BB22-B45091776391}"/>
              </a:ext>
            </a:extLst>
          </p:cNvPr>
          <p:cNvCxnSpPr/>
          <p:nvPr/>
        </p:nvCxnSpPr>
        <p:spPr>
          <a:xfrm>
            <a:off x="10695970" y="179457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757669E-FD28-49F4-B29B-1C4E1C7B1520}"/>
              </a:ext>
            </a:extLst>
          </p:cNvPr>
          <p:cNvCxnSpPr/>
          <p:nvPr/>
        </p:nvCxnSpPr>
        <p:spPr>
          <a:xfrm>
            <a:off x="8995151" y="1371865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D8EE8BC-AD6A-4173-8246-1AD526E0E82A}"/>
              </a:ext>
            </a:extLst>
          </p:cNvPr>
          <p:cNvCxnSpPr/>
          <p:nvPr/>
        </p:nvCxnSpPr>
        <p:spPr>
          <a:xfrm>
            <a:off x="7784270" y="2805595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6677D9E-AC25-474E-BE3F-DB4D99A2E00F}"/>
              </a:ext>
            </a:extLst>
          </p:cNvPr>
          <p:cNvCxnSpPr/>
          <p:nvPr/>
        </p:nvCxnSpPr>
        <p:spPr>
          <a:xfrm>
            <a:off x="7784270" y="4351719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CD35C0B-98BA-43C6-87D7-05607E19C69A}"/>
              </a:ext>
            </a:extLst>
          </p:cNvPr>
          <p:cNvCxnSpPr/>
          <p:nvPr/>
        </p:nvCxnSpPr>
        <p:spPr>
          <a:xfrm>
            <a:off x="9497215" y="4259663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8C5C40-91EA-486A-917F-4BE56BC67B0C}"/>
              </a:ext>
            </a:extLst>
          </p:cNvPr>
          <p:cNvCxnSpPr/>
          <p:nvPr/>
        </p:nvCxnSpPr>
        <p:spPr>
          <a:xfrm>
            <a:off x="7617781" y="5644454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58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6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1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10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06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4143" y="293387"/>
            <a:ext cx="6743201" cy="13173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36302" y="1704379"/>
            <a:ext cx="4527338" cy="1250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9810" y="3031493"/>
            <a:ext cx="4527338" cy="12191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6702" y="315518"/>
            <a:ext cx="880387" cy="618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ya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6702" y="1745599"/>
            <a:ext cx="880387" cy="618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yu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0905" y="3031493"/>
            <a:ext cx="880387" cy="618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yo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" name="ya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44821" y="324296"/>
            <a:ext cx="609600" cy="609600"/>
          </a:xfrm>
          <a:prstGeom prst="rect">
            <a:avLst/>
          </a:prstGeom>
        </p:spPr>
      </p:pic>
      <p:pic>
        <p:nvPicPr>
          <p:cNvPr id="11" name="yo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27046" y="3023945"/>
            <a:ext cx="609600" cy="609600"/>
          </a:xfrm>
          <a:prstGeom prst="rect">
            <a:avLst/>
          </a:prstGeom>
        </p:spPr>
      </p:pic>
      <p:pic>
        <p:nvPicPr>
          <p:cNvPr id="12" name="yu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27046" y="1726262"/>
            <a:ext cx="609600" cy="60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61036" y="4336150"/>
            <a:ext cx="4527337" cy="11417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61036" y="5560621"/>
            <a:ext cx="5663892" cy="107630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00345" y="4336150"/>
            <a:ext cx="880387" cy="618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wa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80905" y="5560621"/>
            <a:ext cx="880387" cy="618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o</a:t>
            </a:r>
          </a:p>
        </p:txBody>
      </p:sp>
      <p:pic>
        <p:nvPicPr>
          <p:cNvPr id="17" name="w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1305" y="4292283"/>
            <a:ext cx="609600" cy="609600"/>
          </a:xfrm>
          <a:prstGeom prst="rect">
            <a:avLst/>
          </a:prstGeom>
        </p:spPr>
      </p:pic>
      <p:pic>
        <p:nvPicPr>
          <p:cNvPr id="18" name="wo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0238" y="5569399"/>
            <a:ext cx="609600" cy="60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998B30-D725-46F8-84D9-B7030F33DCD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46557" y="229284"/>
            <a:ext cx="1649003" cy="13787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647942A-BEF1-469D-B249-D832553034F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88373" y="4346720"/>
            <a:ext cx="1264571" cy="10750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4260EC-59C6-4897-A5EC-89F555F2140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24929" y="5431059"/>
            <a:ext cx="1453896" cy="12273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DB2DFB-1100-49FA-AC40-868F30FF4C6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65666" y="1737585"/>
            <a:ext cx="1946230" cy="12946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58E605-0585-4213-96B0-F371AE9D2FF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67726" y="3018121"/>
            <a:ext cx="985218" cy="12308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7039B2-BCD5-4ECF-99D3-6F596E43790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07721" y="230467"/>
            <a:ext cx="1639458" cy="14431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B9B0848-7FE1-45AF-BEE0-B3D14E545A4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04017" y="1673615"/>
            <a:ext cx="1544195" cy="141595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8A14EF5-B76B-4069-BC9B-B69046A6E38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37727" y="2994238"/>
            <a:ext cx="1540631" cy="15051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6CC34DA-F77A-485A-BC78-7FB3423FDC2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15000" y="4336150"/>
            <a:ext cx="1316002" cy="11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0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6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6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0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06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" y="-8687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8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463480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935647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う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4443500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え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5870330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090761" y="0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あい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090763" y="147216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いい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090763" y="294433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うい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111751" y="4443500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えい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090763" y="587901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おい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644908" y="150151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chemeClr val="bg1"/>
                </a:solidFill>
              </a:rPr>
              <a:t>a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644908" y="1613071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chemeClr val="bg1"/>
                </a:solidFill>
              </a:rPr>
              <a:t>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644908" y="3146969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chemeClr val="bg1"/>
                </a:solidFill>
              </a:rPr>
              <a:t>u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644908" y="4609889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chemeClr val="bg1"/>
                </a:solidFill>
              </a:rPr>
              <a:t>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644908" y="6070002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chemeClr val="bg1"/>
                </a:solidFill>
              </a:rPr>
              <a:t>o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4952997" y="150151"/>
            <a:ext cx="88407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ai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952996" y="1613070"/>
            <a:ext cx="884075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spc="-150" dirty="0" smtClean="0">
                <a:solidFill>
                  <a:schemeClr val="bg1"/>
                </a:solidFill>
              </a:rPr>
              <a:t>i~</a:t>
            </a:r>
            <a:endParaRPr lang="en-US" sz="4400" spc="-150" dirty="0">
              <a:solidFill>
                <a:schemeClr val="bg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4952996" y="3146969"/>
            <a:ext cx="884075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ui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952996" y="4609889"/>
            <a:ext cx="1006929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e</a:t>
            </a:r>
            <a:r>
              <a:rPr lang="en-US" sz="4400" spc="-150" dirty="0">
                <a:solidFill>
                  <a:schemeClr val="bg1"/>
                </a:solidFill>
              </a:rPr>
              <a:t>~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952996" y="6070002"/>
            <a:ext cx="1006929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oi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518205" y="868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518207" y="148085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518207" y="2953021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うん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518207" y="446087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えん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518207" y="588770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8380440" y="158838"/>
            <a:ext cx="924509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pc="-150" dirty="0" smtClean="0">
                <a:solidFill>
                  <a:schemeClr val="bg1"/>
                </a:solidFill>
              </a:rPr>
              <a:t>an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8352447" y="1622318"/>
            <a:ext cx="104191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pc="-150" dirty="0" smtClean="0">
                <a:solidFill>
                  <a:schemeClr val="bg1"/>
                </a:solidFill>
              </a:rPr>
              <a:t>in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8441865" y="3102436"/>
            <a:ext cx="1082351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pc="-150" dirty="0" smtClean="0">
                <a:solidFill>
                  <a:schemeClr val="bg1"/>
                </a:solidFill>
              </a:rPr>
              <a:t>un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8380440" y="4618576"/>
            <a:ext cx="1143776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pc="-150" dirty="0" smtClean="0">
                <a:solidFill>
                  <a:schemeClr val="bg1"/>
                </a:solidFill>
              </a:rPr>
              <a:t>en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8411151" y="6037855"/>
            <a:ext cx="924509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pc="-150" dirty="0" smtClean="0">
                <a:solidFill>
                  <a:schemeClr val="bg1"/>
                </a:solidFill>
              </a:rPr>
              <a:t>on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pic>
        <p:nvPicPr>
          <p:cNvPr id="70" name="Japanese Dictionary - JapanesePod101.c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8141334" y="0"/>
            <a:ext cx="609600" cy="609600"/>
          </a:xfrm>
          <a:prstGeom prst="rect">
            <a:avLst/>
          </a:prstGeom>
        </p:spPr>
      </p:pic>
      <p:pic>
        <p:nvPicPr>
          <p:cNvPr id="71" name="Japanese Dictionary - JapanesePod101.com (1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8106351" y="1452891"/>
            <a:ext cx="609600" cy="609600"/>
          </a:xfrm>
          <a:prstGeom prst="rect">
            <a:avLst/>
          </a:prstGeom>
        </p:spPr>
      </p:pic>
      <p:pic>
        <p:nvPicPr>
          <p:cNvPr id="72" name="Japanese Dictionary - JapanesePod101.com (2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8137065" y="2933488"/>
            <a:ext cx="609600" cy="609600"/>
          </a:xfrm>
          <a:prstGeom prst="rect">
            <a:avLst/>
          </a:prstGeom>
        </p:spPr>
      </p:pic>
      <p:pic>
        <p:nvPicPr>
          <p:cNvPr id="73" name="Japanese Dictionary - JapanesePod101.com (3)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8137065" y="4475077"/>
            <a:ext cx="609600" cy="609600"/>
          </a:xfrm>
          <a:prstGeom prst="rect">
            <a:avLst/>
          </a:prstGeom>
        </p:spPr>
      </p:pic>
      <p:pic>
        <p:nvPicPr>
          <p:cNvPr id="84" name="ttsMP3.com_VoiceText_2022-9-5_9_41_26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8138614" y="5887704"/>
            <a:ext cx="609600" cy="609600"/>
          </a:xfrm>
          <a:prstGeom prst="rect">
            <a:avLst/>
          </a:prstGeom>
        </p:spPr>
      </p:pic>
      <p:pic>
        <p:nvPicPr>
          <p:cNvPr id="85" name="Japanese Dictionary - JapanesePod101.com (16)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4721287" y="-8687"/>
            <a:ext cx="609600" cy="609600"/>
          </a:xfrm>
          <a:prstGeom prst="rect">
            <a:avLst/>
          </a:prstGeom>
        </p:spPr>
      </p:pic>
      <p:pic>
        <p:nvPicPr>
          <p:cNvPr id="86" name="Japanese Dictionary - JapanesePod101.com (17)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4710007" y="4427088"/>
            <a:ext cx="609600" cy="609600"/>
          </a:xfrm>
          <a:prstGeom prst="rect">
            <a:avLst/>
          </a:prstGeom>
        </p:spPr>
      </p:pic>
      <p:pic>
        <p:nvPicPr>
          <p:cNvPr id="87" name="Japanese Dictionary - JapanesePod101.com (18)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4750451" y="5838988"/>
            <a:ext cx="609600" cy="609600"/>
          </a:xfrm>
          <a:prstGeom prst="rect">
            <a:avLst/>
          </a:prstGeom>
        </p:spPr>
      </p:pic>
      <p:pic>
        <p:nvPicPr>
          <p:cNvPr id="88" name="ttsMP3.com_VoiceText_2022-9-5_9_41_10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4752003" y="1440696"/>
            <a:ext cx="609600" cy="609600"/>
          </a:xfrm>
          <a:prstGeom prst="rect">
            <a:avLst/>
          </a:prstGeom>
        </p:spPr>
      </p:pic>
      <p:pic>
        <p:nvPicPr>
          <p:cNvPr id="41" name="e.mp3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395469" y="4424543"/>
            <a:ext cx="658171" cy="609600"/>
          </a:xfrm>
          <a:prstGeom prst="rect">
            <a:avLst/>
          </a:prstGeom>
        </p:spPr>
      </p:pic>
      <p:pic>
        <p:nvPicPr>
          <p:cNvPr id="42" name="o.mp3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430313" y="5804085"/>
            <a:ext cx="609600" cy="609600"/>
          </a:xfrm>
          <a:prstGeom prst="rect">
            <a:avLst/>
          </a:prstGeom>
        </p:spPr>
      </p:pic>
      <p:pic>
        <p:nvPicPr>
          <p:cNvPr id="43" name="u.mp3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413201" y="2883626"/>
            <a:ext cx="609600" cy="609600"/>
          </a:xfrm>
          <a:prstGeom prst="rect">
            <a:avLst/>
          </a:prstGeom>
        </p:spPr>
      </p:pic>
      <p:pic>
        <p:nvPicPr>
          <p:cNvPr id="49" name="i.mp3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419754" y="1425178"/>
            <a:ext cx="609600" cy="609600"/>
          </a:xfrm>
          <a:prstGeom prst="rect">
            <a:avLst/>
          </a:prstGeom>
        </p:spPr>
      </p:pic>
      <p:pic>
        <p:nvPicPr>
          <p:cNvPr id="50" name="a.mp3 (1)">
            <a:hlinkClick r:id="" action="ppaction://media"/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380905" y="-248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332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62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044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74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4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705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888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574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626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audio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469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443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469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5" dur="417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0" dur="495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" y="-8687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463480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935647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く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4443500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け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5870330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8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090761" y="0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かい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090763" y="147216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きい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090763" y="294433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くい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111751" y="4443500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けい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090763" y="587901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こい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644908" y="150151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chemeClr val="bg1"/>
                </a:solidFill>
              </a:rPr>
              <a:t>ka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644908" y="1613071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ki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1644908" y="3146969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ku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1644908" y="4609889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ke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1644908" y="6070002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ko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4952996" y="150151"/>
            <a:ext cx="1181397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kai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4952996" y="1613070"/>
            <a:ext cx="118139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k</a:t>
            </a:r>
            <a:r>
              <a:rPr lang="en-US" sz="4400" spc="-150" dirty="0" smtClean="0">
                <a:solidFill>
                  <a:schemeClr val="bg1"/>
                </a:solidFill>
              </a:rPr>
              <a:t>i~</a:t>
            </a:r>
            <a:endParaRPr lang="en-US" sz="4400" spc="-150" dirty="0">
              <a:solidFill>
                <a:schemeClr val="bg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4952996" y="3146969"/>
            <a:ext cx="118139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kui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4952996" y="4609889"/>
            <a:ext cx="118139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ke</a:t>
            </a:r>
            <a:r>
              <a:rPr lang="en-US" sz="4400" spc="-150" dirty="0">
                <a:solidFill>
                  <a:schemeClr val="bg1"/>
                </a:solidFill>
              </a:rPr>
              <a:t>~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952996" y="6070002"/>
            <a:ext cx="118139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koi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518205" y="868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518207" y="148085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518207" y="2953021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くん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518207" y="446087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けん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518207" y="588770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8380440" y="158838"/>
            <a:ext cx="1239421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k</a:t>
            </a:r>
            <a:r>
              <a:rPr lang="en-US" sz="4000" spc="-150" dirty="0" smtClean="0">
                <a:solidFill>
                  <a:schemeClr val="bg1"/>
                </a:solidFill>
              </a:rPr>
              <a:t>an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8352447" y="1622318"/>
            <a:ext cx="126741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k</a:t>
            </a:r>
            <a:r>
              <a:rPr lang="en-US" sz="4000" spc="-150" dirty="0" smtClean="0">
                <a:solidFill>
                  <a:schemeClr val="bg1"/>
                </a:solidFill>
              </a:rPr>
              <a:t>in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8441865" y="3102436"/>
            <a:ext cx="1208707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k</a:t>
            </a:r>
            <a:r>
              <a:rPr lang="en-US" sz="4000" spc="-150" dirty="0" smtClean="0">
                <a:solidFill>
                  <a:schemeClr val="bg1"/>
                </a:solidFill>
              </a:rPr>
              <a:t>un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8380440" y="4618576"/>
            <a:ext cx="1270132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k</a:t>
            </a:r>
            <a:r>
              <a:rPr lang="en-US" sz="4000" spc="-150" dirty="0" smtClean="0">
                <a:solidFill>
                  <a:schemeClr val="bg1"/>
                </a:solidFill>
              </a:rPr>
              <a:t>en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8411151" y="6037855"/>
            <a:ext cx="1239421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k</a:t>
            </a:r>
            <a:r>
              <a:rPr lang="en-US" sz="4000" spc="-150" dirty="0" smtClean="0">
                <a:solidFill>
                  <a:schemeClr val="bg1"/>
                </a:solidFill>
              </a:rPr>
              <a:t>on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945649" y="-2881"/>
            <a:ext cx="1617699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が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45651" y="1469286"/>
            <a:ext cx="1617699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ぎ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45651" y="2941453"/>
            <a:ext cx="1617699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ぐ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45651" y="4449306"/>
            <a:ext cx="1617699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げ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45651" y="5876136"/>
            <a:ext cx="1617699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1304811" y="126854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chemeClr val="bg1"/>
                </a:solidFill>
              </a:rPr>
              <a:t>ga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1304811" y="1589774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g</a:t>
            </a:r>
            <a:r>
              <a:rPr lang="en-US" sz="4400" dirty="0" smtClean="0">
                <a:solidFill>
                  <a:schemeClr val="bg1"/>
                </a:solidFill>
              </a:rPr>
              <a:t>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1304811" y="3123672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g</a:t>
            </a:r>
            <a:r>
              <a:rPr lang="en-US" sz="4400" dirty="0" smtClean="0">
                <a:solidFill>
                  <a:schemeClr val="bg1"/>
                </a:solidFill>
              </a:rPr>
              <a:t>u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1304811" y="4586592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g</a:t>
            </a:r>
            <a:r>
              <a:rPr lang="en-US" sz="4400" dirty="0" smtClean="0">
                <a:solidFill>
                  <a:schemeClr val="bg1"/>
                </a:solidFill>
              </a:rPr>
              <a:t>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1304811" y="6046705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g</a:t>
            </a:r>
            <a:r>
              <a:rPr lang="en-US" sz="4400" dirty="0" smtClean="0">
                <a:solidFill>
                  <a:schemeClr val="bg1"/>
                </a:solidFill>
              </a:rPr>
              <a:t>o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52" name="Japanese Dictionary - JapanesePod101.com (19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4753154" y="-8687"/>
            <a:ext cx="609600" cy="609600"/>
          </a:xfrm>
          <a:prstGeom prst="rect">
            <a:avLst/>
          </a:prstGeom>
        </p:spPr>
      </p:pic>
      <p:pic>
        <p:nvPicPr>
          <p:cNvPr id="53" name="Japanese Dictionary - JapanesePod101.com (20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4725565" y="1445719"/>
            <a:ext cx="609600" cy="609600"/>
          </a:xfrm>
          <a:prstGeom prst="rect">
            <a:avLst/>
          </a:prstGeom>
        </p:spPr>
      </p:pic>
      <p:pic>
        <p:nvPicPr>
          <p:cNvPr id="59" name="Japanese Dictionary - JapanesePod101.com (24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4763650" y="5870330"/>
            <a:ext cx="609600" cy="609600"/>
          </a:xfrm>
          <a:prstGeom prst="rect">
            <a:avLst/>
          </a:prstGeom>
        </p:spPr>
      </p:pic>
      <p:pic>
        <p:nvPicPr>
          <p:cNvPr id="60" name="ttsMP3.com_VoiceText_2022-9-5_9_40_48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4690809" y="4388465"/>
            <a:ext cx="609600" cy="609600"/>
          </a:xfrm>
          <a:prstGeom prst="rect">
            <a:avLst/>
          </a:prstGeom>
        </p:spPr>
      </p:pic>
      <p:pic>
        <p:nvPicPr>
          <p:cNvPr id="61" name="ttsMP3.com_VoiceText_2022-9-5_9_40_58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4735671" y="2934683"/>
            <a:ext cx="609600" cy="609600"/>
          </a:xfrm>
          <a:prstGeom prst="rect">
            <a:avLst/>
          </a:prstGeom>
        </p:spPr>
      </p:pic>
      <p:pic>
        <p:nvPicPr>
          <p:cNvPr id="62" name="Japanese Dictionary - JapanesePod101.com (6)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8107501" y="-23594"/>
            <a:ext cx="609600" cy="609600"/>
          </a:xfrm>
          <a:prstGeom prst="rect">
            <a:avLst/>
          </a:prstGeom>
        </p:spPr>
      </p:pic>
      <p:pic>
        <p:nvPicPr>
          <p:cNvPr id="63" name="Japanese Dictionary - JapanesePod101.com (7)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8153865" y="2953379"/>
            <a:ext cx="609600" cy="609600"/>
          </a:xfrm>
          <a:prstGeom prst="rect">
            <a:avLst/>
          </a:prstGeom>
        </p:spPr>
      </p:pic>
      <p:pic>
        <p:nvPicPr>
          <p:cNvPr id="69" name="Japanese Dictionary - JapanesePod101.com (8)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8168365" y="4393903"/>
            <a:ext cx="609600" cy="609600"/>
          </a:xfrm>
          <a:prstGeom prst="rect">
            <a:avLst/>
          </a:prstGeom>
        </p:spPr>
      </p:pic>
      <p:pic>
        <p:nvPicPr>
          <p:cNvPr id="71" name="ttsMP3.com_VoiceText_2022-9-5_9_41_36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8208594" y="1471430"/>
            <a:ext cx="609600" cy="609600"/>
          </a:xfrm>
          <a:prstGeom prst="rect">
            <a:avLst/>
          </a:prstGeom>
        </p:spPr>
      </p:pic>
      <p:pic>
        <p:nvPicPr>
          <p:cNvPr id="72" name="X_ga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11259703" y="-26172"/>
            <a:ext cx="518402" cy="518402"/>
          </a:xfrm>
          <a:prstGeom prst="rect">
            <a:avLst/>
          </a:prstGeom>
        </p:spPr>
      </p:pic>
      <p:pic>
        <p:nvPicPr>
          <p:cNvPr id="73" name="X_gi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11252782" y="1438351"/>
            <a:ext cx="518402" cy="518402"/>
          </a:xfrm>
          <a:prstGeom prst="rect">
            <a:avLst/>
          </a:prstGeom>
        </p:spPr>
      </p:pic>
      <p:pic>
        <p:nvPicPr>
          <p:cNvPr id="84" name="X_gu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11259703" y="2919241"/>
            <a:ext cx="518402" cy="518402"/>
          </a:xfrm>
          <a:prstGeom prst="rect">
            <a:avLst/>
          </a:prstGeom>
        </p:spPr>
      </p:pic>
      <p:pic>
        <p:nvPicPr>
          <p:cNvPr id="85" name="X_ge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11244372" y="4418434"/>
            <a:ext cx="518402" cy="518402"/>
          </a:xfrm>
          <a:prstGeom prst="rect">
            <a:avLst/>
          </a:prstGeom>
        </p:spPr>
      </p:pic>
      <p:pic>
        <p:nvPicPr>
          <p:cNvPr id="86" name="X_go">
            <a:hlinkClick r:id="" action="ppaction://media"/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11244372" y="5878463"/>
            <a:ext cx="535222" cy="535222"/>
          </a:xfrm>
          <a:prstGeom prst="rect">
            <a:avLst/>
          </a:prstGeom>
        </p:spPr>
      </p:pic>
      <p:pic>
        <p:nvPicPr>
          <p:cNvPr id="70" name="ko.mp3">
            <a:hlinkClick r:id="" action="ppaction://media"/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1445733" y="5780788"/>
            <a:ext cx="609600" cy="609600"/>
          </a:xfrm>
          <a:prstGeom prst="rect">
            <a:avLst/>
          </a:prstGeom>
        </p:spPr>
      </p:pic>
      <p:pic>
        <p:nvPicPr>
          <p:cNvPr id="87" name="ke.mp3">
            <a:hlinkClick r:id="" action="ppaction://media"/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1445733" y="4388465"/>
            <a:ext cx="609600" cy="609600"/>
          </a:xfrm>
          <a:prstGeom prst="rect">
            <a:avLst/>
          </a:prstGeom>
        </p:spPr>
      </p:pic>
      <p:pic>
        <p:nvPicPr>
          <p:cNvPr id="88" name="ku.mp3">
            <a:hlinkClick r:id="" action="ppaction://media"/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1426225" y="2873642"/>
            <a:ext cx="609600" cy="609600"/>
          </a:xfrm>
          <a:prstGeom prst="rect">
            <a:avLst/>
          </a:prstGeom>
        </p:spPr>
      </p:pic>
      <p:pic>
        <p:nvPicPr>
          <p:cNvPr id="89" name="ki.mp3">
            <a:hlinkClick r:id="" action="ppaction://media"/>
          </p:cNvPr>
          <p:cNvPicPr>
            <a:picLocks noChangeAspect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1383458" y="1386038"/>
            <a:ext cx="609600" cy="609600"/>
          </a:xfrm>
          <a:prstGeom prst="rect">
            <a:avLst/>
          </a:prstGeom>
        </p:spPr>
      </p:pic>
      <p:pic>
        <p:nvPicPr>
          <p:cNvPr id="90" name="ka.mp3">
            <a:hlinkClick r:id="" action="ppaction://media"/>
          </p:cNvPr>
          <p:cNvPicPr>
            <a:picLocks noChangeAspect="1"/>
          </p:cNvPicPr>
          <p:nvPr>
            <a:audi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1432555" y="-261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8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05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175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862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79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653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470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757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731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705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522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4"/>
                </p:tgtEl>
              </p:cMediaNode>
            </p:audio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audio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"/>
                </p:tgtEl>
              </p:cMediaNode>
            </p:audio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5" dur="443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0" dur="573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5" dur="495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469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5" dur="495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0"/>
                  </p:tgtEl>
                </p:cond>
              </p:nextCondLst>
            </p:seq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  <p:audio>
              <p:cMediaNode vol="8000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  <p:audio>
              <p:cMediaNode vol="80000">
                <p:cTn id="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"/>
                </p:tgtEl>
              </p:cMediaNode>
            </p:audio>
            <p:audio>
              <p:cMediaNode vol="80000">
                <p:cTn id="1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" y="-8687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463480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935647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す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4443500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せ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5870330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そ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090761" y="0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さい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090763" y="147216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しい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090763" y="294433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すい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111751" y="4443500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せい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090763" y="587901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そい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644908" y="150151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sa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1644908" y="1613071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s</a:t>
            </a:r>
            <a:r>
              <a:rPr lang="en-US" sz="4400" b="1" dirty="0" smtClean="0">
                <a:solidFill>
                  <a:schemeClr val="bg1"/>
                </a:solidFill>
              </a:rPr>
              <a:t>i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644908" y="3146969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s</a:t>
            </a:r>
            <a:r>
              <a:rPr lang="en-US" sz="4400" dirty="0" smtClean="0">
                <a:solidFill>
                  <a:schemeClr val="bg1"/>
                </a:solidFill>
              </a:rPr>
              <a:t>u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644908" y="4609889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s</a:t>
            </a:r>
            <a:r>
              <a:rPr lang="en-US" sz="4400" dirty="0" smtClean="0">
                <a:solidFill>
                  <a:schemeClr val="bg1"/>
                </a:solidFill>
              </a:rPr>
              <a:t>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644908" y="6070002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s</a:t>
            </a:r>
            <a:r>
              <a:rPr lang="en-US" sz="4400" dirty="0" smtClean="0">
                <a:solidFill>
                  <a:schemeClr val="bg1"/>
                </a:solidFill>
              </a:rPr>
              <a:t>o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4952996" y="150151"/>
            <a:ext cx="1181397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sai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952996" y="1613070"/>
            <a:ext cx="118139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s</a:t>
            </a:r>
            <a:r>
              <a:rPr lang="en-US" sz="4400" spc="-150" dirty="0" smtClean="0">
                <a:solidFill>
                  <a:schemeClr val="bg1"/>
                </a:solidFill>
              </a:rPr>
              <a:t>i~</a:t>
            </a:r>
            <a:endParaRPr lang="en-US" sz="4400" spc="-150" dirty="0">
              <a:solidFill>
                <a:schemeClr val="bg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4952996" y="3146969"/>
            <a:ext cx="118139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s</a:t>
            </a:r>
            <a:r>
              <a:rPr lang="en-US" sz="4400" dirty="0" smtClean="0">
                <a:solidFill>
                  <a:schemeClr val="bg1"/>
                </a:solidFill>
              </a:rPr>
              <a:t>ui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952996" y="4609889"/>
            <a:ext cx="118139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s</a:t>
            </a:r>
            <a:r>
              <a:rPr lang="en-US" sz="4400" dirty="0" smtClean="0">
                <a:solidFill>
                  <a:schemeClr val="bg1"/>
                </a:solidFill>
              </a:rPr>
              <a:t>e</a:t>
            </a:r>
            <a:r>
              <a:rPr lang="en-US" sz="4400" spc="-150" dirty="0">
                <a:solidFill>
                  <a:schemeClr val="bg1"/>
                </a:solidFill>
              </a:rPr>
              <a:t>~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952996" y="6070002"/>
            <a:ext cx="118139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s</a:t>
            </a:r>
            <a:r>
              <a:rPr lang="en-US" sz="4400" dirty="0" smtClean="0">
                <a:solidFill>
                  <a:schemeClr val="bg1"/>
                </a:solidFill>
              </a:rPr>
              <a:t>oi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518205" y="868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518207" y="148085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518207" y="2953021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すん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518207" y="446087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せん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518207" y="588770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そ</a:t>
            </a:r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8380440" y="158838"/>
            <a:ext cx="1239421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</a:t>
            </a:r>
            <a:r>
              <a:rPr lang="en-US" sz="4000" spc="-150" dirty="0" smtClean="0">
                <a:solidFill>
                  <a:schemeClr val="bg1"/>
                </a:solidFill>
              </a:rPr>
              <a:t>an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8352447" y="1622318"/>
            <a:ext cx="126741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</a:t>
            </a:r>
            <a:r>
              <a:rPr lang="en-US" sz="4000" spc="-150" dirty="0" smtClean="0">
                <a:solidFill>
                  <a:schemeClr val="bg1"/>
                </a:solidFill>
              </a:rPr>
              <a:t>in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8441865" y="3102436"/>
            <a:ext cx="1208707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</a:t>
            </a:r>
            <a:r>
              <a:rPr lang="en-US" sz="4000" spc="-150" dirty="0" smtClean="0">
                <a:solidFill>
                  <a:schemeClr val="bg1"/>
                </a:solidFill>
              </a:rPr>
              <a:t>un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8380440" y="4618576"/>
            <a:ext cx="1270132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</a:t>
            </a:r>
            <a:r>
              <a:rPr lang="en-US" sz="4000" spc="-150" dirty="0" smtClean="0">
                <a:solidFill>
                  <a:schemeClr val="bg1"/>
                </a:solidFill>
              </a:rPr>
              <a:t>en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8411151" y="6037855"/>
            <a:ext cx="1239421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</a:t>
            </a:r>
            <a:r>
              <a:rPr lang="en-US" sz="4000" spc="-150" dirty="0" smtClean="0">
                <a:solidFill>
                  <a:schemeClr val="bg1"/>
                </a:solidFill>
              </a:rPr>
              <a:t>on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945649" y="-2881"/>
            <a:ext cx="1617699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ざ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45651" y="1469286"/>
            <a:ext cx="1617699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45651" y="2941453"/>
            <a:ext cx="1617699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ず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45651" y="4449306"/>
            <a:ext cx="1617699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ぜ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45651" y="5876136"/>
            <a:ext cx="1617699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ぞ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1304811" y="126854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chemeClr val="bg1"/>
                </a:solidFill>
              </a:rPr>
              <a:t>za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1304811" y="1589774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j</a:t>
            </a:r>
            <a:r>
              <a:rPr lang="en-US" sz="4400" dirty="0" smtClean="0">
                <a:solidFill>
                  <a:schemeClr val="bg1"/>
                </a:solidFill>
              </a:rPr>
              <a:t>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1304811" y="3123672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z</a:t>
            </a:r>
            <a:r>
              <a:rPr lang="en-US" sz="4400" dirty="0" smtClean="0">
                <a:solidFill>
                  <a:schemeClr val="bg1"/>
                </a:solidFill>
              </a:rPr>
              <a:t>u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1304811" y="4586592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z</a:t>
            </a:r>
            <a:r>
              <a:rPr lang="en-US" sz="4400" dirty="0" smtClean="0">
                <a:solidFill>
                  <a:schemeClr val="bg1"/>
                </a:solidFill>
              </a:rPr>
              <a:t>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1304811" y="6046705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z</a:t>
            </a:r>
            <a:r>
              <a:rPr lang="en-US" sz="4400" dirty="0" smtClean="0">
                <a:solidFill>
                  <a:schemeClr val="bg1"/>
                </a:solidFill>
              </a:rPr>
              <a:t>o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42" name="Japanese Dictionary - JapanesePod101.com (10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8135614" y="-8687"/>
            <a:ext cx="609600" cy="609600"/>
          </a:xfrm>
          <a:prstGeom prst="rect">
            <a:avLst/>
          </a:prstGeom>
        </p:spPr>
      </p:pic>
      <p:pic>
        <p:nvPicPr>
          <p:cNvPr id="43" name="Japanese Dictionary - JapanesePod101.com (13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8169914" y="4391543"/>
            <a:ext cx="609600" cy="609600"/>
          </a:xfrm>
          <a:prstGeom prst="rect">
            <a:avLst/>
          </a:prstGeom>
        </p:spPr>
      </p:pic>
      <p:pic>
        <p:nvPicPr>
          <p:cNvPr id="49" name="ttsMP3.com_VoiceText_2022-9-5_9_41_54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8085361" y="1493228"/>
            <a:ext cx="609600" cy="609600"/>
          </a:xfrm>
          <a:prstGeom prst="rect">
            <a:avLst/>
          </a:prstGeom>
        </p:spPr>
      </p:pic>
      <p:pic>
        <p:nvPicPr>
          <p:cNvPr id="50" name="ttsMP3.com_VoiceText_2022-9-5_9_42_7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8106351" y="2971365"/>
            <a:ext cx="609600" cy="609600"/>
          </a:xfrm>
          <a:prstGeom prst="rect">
            <a:avLst/>
          </a:prstGeom>
        </p:spPr>
      </p:pic>
      <p:pic>
        <p:nvPicPr>
          <p:cNvPr id="51" name="ttsMP3.com_VoiceText_2022-9-5_9_42_15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8210156" y="5825514"/>
            <a:ext cx="609600" cy="609600"/>
          </a:xfrm>
          <a:prstGeom prst="rect">
            <a:avLst/>
          </a:prstGeom>
        </p:spPr>
      </p:pic>
      <p:pic>
        <p:nvPicPr>
          <p:cNvPr id="52" name="Japanese Dictionary - JapanesePod101.com (27)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4751493" y="4416501"/>
            <a:ext cx="609600" cy="609600"/>
          </a:xfrm>
          <a:prstGeom prst="rect">
            <a:avLst/>
          </a:prstGeom>
        </p:spPr>
      </p:pic>
      <p:pic>
        <p:nvPicPr>
          <p:cNvPr id="53" name="ttsMP3.com_VoiceText_2022-9-5_9_40_0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4742114" y="1455616"/>
            <a:ext cx="609600" cy="609600"/>
          </a:xfrm>
          <a:prstGeom prst="rect">
            <a:avLst/>
          </a:prstGeom>
        </p:spPr>
      </p:pic>
      <p:pic>
        <p:nvPicPr>
          <p:cNvPr id="59" name="ttsMP3.com_VoiceText_2022-9-5_9_40_13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4740921" y="2927783"/>
            <a:ext cx="609600" cy="609600"/>
          </a:xfrm>
          <a:prstGeom prst="rect">
            <a:avLst/>
          </a:prstGeom>
        </p:spPr>
      </p:pic>
      <p:pic>
        <p:nvPicPr>
          <p:cNvPr id="60" name="ttsMP3.com_VoiceText_2022-9-5_9_40_22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4760738" y="5870330"/>
            <a:ext cx="609600" cy="609600"/>
          </a:xfrm>
          <a:prstGeom prst="rect">
            <a:avLst/>
          </a:prstGeom>
        </p:spPr>
      </p:pic>
      <p:pic>
        <p:nvPicPr>
          <p:cNvPr id="61" name="X_zo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11304091" y="5855924"/>
            <a:ext cx="478844" cy="478844"/>
          </a:xfrm>
          <a:prstGeom prst="rect">
            <a:avLst/>
          </a:prstGeom>
        </p:spPr>
      </p:pic>
      <p:pic>
        <p:nvPicPr>
          <p:cNvPr id="62" name="X_za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11304811" y="-36163"/>
            <a:ext cx="478844" cy="478844"/>
          </a:xfrm>
          <a:prstGeom prst="rect">
            <a:avLst/>
          </a:prstGeom>
        </p:spPr>
      </p:pic>
      <p:pic>
        <p:nvPicPr>
          <p:cNvPr id="63" name="X_ji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11273383" y="1462818"/>
            <a:ext cx="478844" cy="478844"/>
          </a:xfrm>
          <a:prstGeom prst="rect">
            <a:avLst/>
          </a:prstGeom>
        </p:spPr>
      </p:pic>
      <p:pic>
        <p:nvPicPr>
          <p:cNvPr id="69" name="X_zu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11304091" y="2882126"/>
            <a:ext cx="478844" cy="478844"/>
          </a:xfrm>
          <a:prstGeom prst="rect">
            <a:avLst/>
          </a:prstGeom>
        </p:spPr>
      </p:pic>
      <p:pic>
        <p:nvPicPr>
          <p:cNvPr id="70" name="X_ze">
            <a:hlinkClick r:id="" action="ppaction://media"/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11273383" y="4391543"/>
            <a:ext cx="478844" cy="478844"/>
          </a:xfrm>
          <a:prstGeom prst="rect">
            <a:avLst/>
          </a:prstGeom>
        </p:spPr>
      </p:pic>
      <p:pic>
        <p:nvPicPr>
          <p:cNvPr id="71" name="so.mp3">
            <a:hlinkClick r:id="" action="ppaction://media"/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1449355" y="5855698"/>
            <a:ext cx="609600" cy="609600"/>
          </a:xfrm>
          <a:prstGeom prst="rect">
            <a:avLst/>
          </a:prstGeom>
        </p:spPr>
      </p:pic>
      <p:pic>
        <p:nvPicPr>
          <p:cNvPr id="72" name="se.mp3">
            <a:hlinkClick r:id="" action="ppaction://media"/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1421620" y="4412016"/>
            <a:ext cx="609600" cy="609600"/>
          </a:xfrm>
          <a:prstGeom prst="rect">
            <a:avLst/>
          </a:prstGeom>
        </p:spPr>
      </p:pic>
      <p:pic>
        <p:nvPicPr>
          <p:cNvPr id="73" name="su.mp3">
            <a:hlinkClick r:id="" action="ppaction://media"/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1425323" y="2934271"/>
            <a:ext cx="609600" cy="609600"/>
          </a:xfrm>
          <a:prstGeom prst="rect">
            <a:avLst/>
          </a:prstGeom>
        </p:spPr>
      </p:pic>
      <p:pic>
        <p:nvPicPr>
          <p:cNvPr id="84" name="shi.mp3">
            <a:hlinkClick r:id="" action="ppaction://media"/>
          </p:cNvPr>
          <p:cNvPicPr>
            <a:picLocks noChangeAspect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1465230" y="1446929"/>
            <a:ext cx="609600" cy="609600"/>
          </a:xfrm>
          <a:prstGeom prst="rect">
            <a:avLst/>
          </a:prstGeom>
        </p:spPr>
      </p:pic>
      <p:pic>
        <p:nvPicPr>
          <p:cNvPr id="85" name="sa.mp3">
            <a:hlinkClick r:id="" action="ppaction://media"/>
          </p:cNvPr>
          <p:cNvPicPr>
            <a:picLocks noChangeAspect="1"/>
          </p:cNvPicPr>
          <p:nvPr>
            <a:audi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1465230" y="-8687"/>
            <a:ext cx="609600" cy="609600"/>
          </a:xfrm>
          <a:prstGeom prst="rect">
            <a:avLst/>
          </a:prstGeom>
        </p:spPr>
      </p:pic>
      <p:pic>
        <p:nvPicPr>
          <p:cNvPr id="2" name="さい">
            <a:hlinkClick r:id="" action="ppaction://media"/>
          </p:cNvPr>
          <p:cNvPicPr>
            <a:picLocks noChangeAspect="1"/>
          </p:cNvPicPr>
          <p:nvPr>
            <a:audioFile r:link="rId40"/>
            <p:extLst>
              <p:ext uri="{DAA4B4D4-6D71-4841-9C94-3DE7FCFB9230}">
                <p14:media xmlns:p14="http://schemas.microsoft.com/office/powerpoint/2010/main" r:embed="rId3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4707149" y="-361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83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53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783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73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306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653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757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73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audio>
              <p:cMediaNode vol="10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496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626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496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5" dur="653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0" dur="783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  <p:audio>
              <p:cMediaNode vol="8000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599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5" dur="626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0" dur="652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5" dur="626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106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0" dur="704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audio>
              <p:cMediaNode vol="8000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  <p:audio>
              <p:cMediaNode vol="8000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  <p:audio>
              <p:cMediaNode vol="8000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  <p:audio>
              <p:cMediaNode vol="80000">
                <p:cTn id="1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4"/>
                </p:tgtEl>
              </p:cMediaNode>
            </p:audio>
            <p:audio>
              <p:cMediaNode vol="80000">
                <p:cTn id="1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audio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0" dur="1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" y="-8687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8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た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463480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ち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935647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つ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4443500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て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5870330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と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090761" y="0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たい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090763" y="147216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ちい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090763" y="294433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つい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090763" y="445218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てい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090763" y="587901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とい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644908" y="150151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chemeClr val="bg1"/>
                </a:solidFill>
              </a:rPr>
              <a:t>ta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644908" y="1613071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chemeClr val="bg1"/>
                </a:solidFill>
              </a:rPr>
              <a:t>chi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644908" y="3146969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chemeClr val="bg1"/>
                </a:solidFill>
              </a:rPr>
              <a:t>tsu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644908" y="4609889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chemeClr val="bg1"/>
                </a:solidFill>
              </a:rPr>
              <a:t>te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644908" y="6070002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chemeClr val="bg1"/>
                </a:solidFill>
              </a:rPr>
              <a:t>to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4952997" y="150151"/>
            <a:ext cx="88407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tai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952996" y="1613070"/>
            <a:ext cx="113755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spc="-150" dirty="0" smtClean="0">
                <a:solidFill>
                  <a:schemeClr val="bg1"/>
                </a:solidFill>
              </a:rPr>
              <a:t>chi~</a:t>
            </a:r>
            <a:endParaRPr lang="en-US" sz="4400" spc="-150" dirty="0">
              <a:solidFill>
                <a:schemeClr val="bg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4952996" y="3146969"/>
            <a:ext cx="113755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tsui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952996" y="4609889"/>
            <a:ext cx="113755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te</a:t>
            </a:r>
            <a:r>
              <a:rPr lang="en-US" sz="4400" spc="-150" dirty="0">
                <a:solidFill>
                  <a:schemeClr val="bg1"/>
                </a:solidFill>
              </a:rPr>
              <a:t> ~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952996" y="6070002"/>
            <a:ext cx="1006929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toi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518205" y="868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たん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518207" y="148085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ちん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518207" y="2953021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つん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518207" y="446087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てん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518207" y="588770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とん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8380440" y="158838"/>
            <a:ext cx="924509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pc="-150" dirty="0" smtClean="0">
                <a:solidFill>
                  <a:schemeClr val="bg1"/>
                </a:solidFill>
              </a:rPr>
              <a:t>tan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8263032" y="1621758"/>
            <a:ext cx="104191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pc="-150" dirty="0" smtClean="0">
                <a:solidFill>
                  <a:schemeClr val="bg1"/>
                </a:solidFill>
              </a:rPr>
              <a:t>chin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8263032" y="3155656"/>
            <a:ext cx="1082351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pc="-150" dirty="0" smtClean="0">
                <a:solidFill>
                  <a:schemeClr val="bg1"/>
                </a:solidFill>
              </a:rPr>
              <a:t>tsun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8380440" y="4618576"/>
            <a:ext cx="924509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pc="-150" dirty="0" smtClean="0">
                <a:solidFill>
                  <a:schemeClr val="bg1"/>
                </a:solidFill>
              </a:rPr>
              <a:t>ten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8380440" y="6078689"/>
            <a:ext cx="924509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pc="-150" dirty="0" smtClean="0">
                <a:solidFill>
                  <a:schemeClr val="bg1"/>
                </a:solidFill>
              </a:rPr>
              <a:t>ton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723268" y="8687"/>
            <a:ext cx="1809370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8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だ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723270" y="4460874"/>
            <a:ext cx="1809370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で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723270" y="5887704"/>
            <a:ext cx="1809370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ど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1363131" y="158838"/>
            <a:ext cx="828869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da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1363131" y="4618576"/>
            <a:ext cx="828869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de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11363131" y="6078689"/>
            <a:ext cx="872417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do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39" name="japanese_alphabet_t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1323860" y="-8687"/>
            <a:ext cx="609600" cy="609600"/>
          </a:xfrm>
          <a:prstGeom prst="rect">
            <a:avLst/>
          </a:prstGeom>
        </p:spPr>
      </p:pic>
      <p:pic>
        <p:nvPicPr>
          <p:cNvPr id="42" name="japanese_alphabet_t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1383570" y="4443500"/>
            <a:ext cx="609600" cy="609600"/>
          </a:xfrm>
          <a:prstGeom prst="rect">
            <a:avLst/>
          </a:prstGeom>
        </p:spPr>
      </p:pic>
      <p:pic>
        <p:nvPicPr>
          <p:cNvPr id="43" name="japanese_alphabet_to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1383570" y="5808255"/>
            <a:ext cx="609600" cy="609600"/>
          </a:xfrm>
          <a:prstGeom prst="rect">
            <a:avLst/>
          </a:prstGeom>
        </p:spPr>
      </p:pic>
      <p:pic>
        <p:nvPicPr>
          <p:cNvPr id="52" name="japanese_alphabet_tsu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1449355" y="2929696"/>
            <a:ext cx="609600" cy="609600"/>
          </a:xfrm>
          <a:prstGeom prst="rect">
            <a:avLst/>
          </a:prstGeom>
        </p:spPr>
      </p:pic>
      <p:pic>
        <p:nvPicPr>
          <p:cNvPr id="53" name="chi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1449355" y="1386483"/>
            <a:ext cx="609600" cy="609600"/>
          </a:xfrm>
          <a:prstGeom prst="rect">
            <a:avLst/>
          </a:prstGeom>
        </p:spPr>
      </p:pic>
      <p:pic>
        <p:nvPicPr>
          <p:cNvPr id="59" name="X_do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11261465" y="5887704"/>
            <a:ext cx="415086" cy="415086"/>
          </a:xfrm>
          <a:prstGeom prst="rect">
            <a:avLst/>
          </a:prstGeom>
        </p:spPr>
      </p:pic>
      <p:pic>
        <p:nvPicPr>
          <p:cNvPr id="60" name="X_de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11261465" y="4468424"/>
            <a:ext cx="390795" cy="390795"/>
          </a:xfrm>
          <a:prstGeom prst="rect">
            <a:avLst/>
          </a:prstGeom>
        </p:spPr>
      </p:pic>
      <p:pic>
        <p:nvPicPr>
          <p:cNvPr id="61" name="X_da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11305019" y="18116"/>
            <a:ext cx="455238" cy="455238"/>
          </a:xfrm>
          <a:prstGeom prst="rect">
            <a:avLst/>
          </a:prstGeom>
        </p:spPr>
      </p:pic>
      <p:pic>
        <p:nvPicPr>
          <p:cNvPr id="2" name="たい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4725378" y="-28048"/>
            <a:ext cx="609600" cy="609600"/>
          </a:xfrm>
          <a:prstGeom prst="rect">
            <a:avLst/>
          </a:prstGeom>
        </p:spPr>
      </p:pic>
      <p:pic>
        <p:nvPicPr>
          <p:cNvPr id="3" name="ちい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4691741" y="1426830"/>
            <a:ext cx="609600" cy="609600"/>
          </a:xfrm>
          <a:prstGeom prst="rect">
            <a:avLst/>
          </a:prstGeom>
        </p:spPr>
      </p:pic>
      <p:pic>
        <p:nvPicPr>
          <p:cNvPr id="5" name="つい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4691741" y="2898997"/>
            <a:ext cx="609600" cy="609600"/>
          </a:xfrm>
          <a:prstGeom prst="rect">
            <a:avLst/>
          </a:prstGeom>
        </p:spPr>
      </p:pic>
      <p:pic>
        <p:nvPicPr>
          <p:cNvPr id="6" name="てい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4672691" y="4430786"/>
            <a:ext cx="609600" cy="609600"/>
          </a:xfrm>
          <a:prstGeom prst="rect">
            <a:avLst/>
          </a:prstGeom>
        </p:spPr>
      </p:pic>
      <p:pic>
        <p:nvPicPr>
          <p:cNvPr id="7" name="とい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4757055" y="5841818"/>
            <a:ext cx="609600" cy="609600"/>
          </a:xfrm>
          <a:prstGeom prst="rect">
            <a:avLst/>
          </a:prstGeom>
        </p:spPr>
      </p:pic>
      <p:pic>
        <p:nvPicPr>
          <p:cNvPr id="8" name="とん">
            <a:hlinkClick r:id="" action="ppaction://media"/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8117495" y="5916490"/>
            <a:ext cx="609600" cy="609600"/>
          </a:xfrm>
          <a:prstGeom prst="rect">
            <a:avLst/>
          </a:prstGeom>
        </p:spPr>
      </p:pic>
      <p:pic>
        <p:nvPicPr>
          <p:cNvPr id="9" name="てん">
            <a:hlinkClick r:id="" action="ppaction://media"/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8075640" y="4430786"/>
            <a:ext cx="609600" cy="609600"/>
          </a:xfrm>
          <a:prstGeom prst="rect">
            <a:avLst/>
          </a:prstGeom>
        </p:spPr>
      </p:pic>
      <p:pic>
        <p:nvPicPr>
          <p:cNvPr id="10" name="ちん">
            <a:hlinkClick r:id="" action="ppaction://media"/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8126740" y="1479157"/>
            <a:ext cx="609600" cy="609600"/>
          </a:xfrm>
          <a:prstGeom prst="rect">
            <a:avLst/>
          </a:prstGeom>
        </p:spPr>
      </p:pic>
      <p:pic>
        <p:nvPicPr>
          <p:cNvPr id="12" name="tsun">
            <a:hlinkClick r:id="" action="ppaction://media"/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8059703" y="2907684"/>
            <a:ext cx="609600" cy="609600"/>
          </a:xfrm>
          <a:prstGeom prst="rect">
            <a:avLst/>
          </a:prstGeom>
        </p:spPr>
      </p:pic>
      <p:pic>
        <p:nvPicPr>
          <p:cNvPr id="14" name="tan">
            <a:hlinkClick r:id="" action="ppaction://media"/>
          </p:cNvPr>
          <p:cNvPicPr>
            <a:picLocks noChangeAspect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8128403" y="130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5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04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04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24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835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862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992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966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2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9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7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8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7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11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76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135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" dur="130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" y="-8687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463480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935647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ぬ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4443500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ね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5870330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090761" y="0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spc="-1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ない</a:t>
            </a:r>
            <a:endParaRPr lang="en-US" sz="6600" spc="-1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090763" y="147216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spc="-1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r>
              <a:rPr lang="ja-JP" altLang="en-US" sz="6600" spc="-1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</a:t>
            </a:r>
            <a:endParaRPr lang="en-US" sz="6600" spc="-1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090763" y="294433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ぬ</a:t>
            </a:r>
            <a:r>
              <a:rPr lang="ja-JP" altLang="en-US" sz="6600" spc="-1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</a:t>
            </a:r>
            <a:endParaRPr lang="en-US" sz="6600" spc="-1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090763" y="445218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ね</a:t>
            </a:r>
            <a:r>
              <a:rPr lang="ja-JP" altLang="en-US" sz="6600" spc="-1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</a:t>
            </a:r>
            <a:endParaRPr lang="en-US" sz="6600" spc="-1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090763" y="587901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</a:t>
            </a:r>
            <a:r>
              <a:rPr lang="ja-JP" altLang="en-US" sz="6600" spc="-1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</a:t>
            </a:r>
            <a:endParaRPr lang="en-US" sz="6600" spc="-1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644908" y="150151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chemeClr val="bg1"/>
                </a:solidFill>
              </a:rPr>
              <a:t>na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644908" y="1613071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ni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1644908" y="3146969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nu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1644908" y="4609889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ne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1644908" y="6070002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4952997" y="150151"/>
            <a:ext cx="88407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spc="-150" dirty="0">
                <a:solidFill>
                  <a:schemeClr val="bg1"/>
                </a:solidFill>
              </a:rPr>
              <a:t>nai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4952996" y="1613070"/>
            <a:ext cx="113755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spc="-150" dirty="0">
                <a:solidFill>
                  <a:schemeClr val="bg1"/>
                </a:solidFill>
              </a:rPr>
              <a:t>ni</a:t>
            </a:r>
            <a:r>
              <a:rPr lang="en-US" sz="4400" spc="-150" dirty="0" smtClean="0">
                <a:solidFill>
                  <a:schemeClr val="bg1"/>
                </a:solidFill>
              </a:rPr>
              <a:t>~</a:t>
            </a:r>
            <a:endParaRPr lang="en-US" sz="4400" spc="-150" dirty="0">
              <a:solidFill>
                <a:schemeClr val="bg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4952996" y="3146969"/>
            <a:ext cx="113755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spc="-150" dirty="0">
                <a:solidFill>
                  <a:schemeClr val="bg1"/>
                </a:solidFill>
              </a:rPr>
              <a:t>n</a:t>
            </a:r>
            <a:r>
              <a:rPr lang="en-US" sz="4400" dirty="0" smtClean="0">
                <a:solidFill>
                  <a:schemeClr val="bg1"/>
                </a:solidFill>
              </a:rPr>
              <a:t>ui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952996" y="4609889"/>
            <a:ext cx="113755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spc="-150" dirty="0" smtClean="0">
                <a:solidFill>
                  <a:schemeClr val="bg1"/>
                </a:solidFill>
              </a:rPr>
              <a:t>n</a:t>
            </a:r>
            <a:r>
              <a:rPr lang="en-US" sz="4400" dirty="0" smtClean="0">
                <a:solidFill>
                  <a:schemeClr val="bg1"/>
                </a:solidFill>
              </a:rPr>
              <a:t>e</a:t>
            </a:r>
            <a:r>
              <a:rPr lang="en-US" sz="4400" spc="-150" dirty="0">
                <a:solidFill>
                  <a:schemeClr val="bg1"/>
                </a:solidFill>
              </a:rPr>
              <a:t>~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952996" y="6070002"/>
            <a:ext cx="1006929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spc="-150" dirty="0">
                <a:solidFill>
                  <a:schemeClr val="bg1"/>
                </a:solidFill>
              </a:rPr>
              <a:t>n</a:t>
            </a:r>
            <a:r>
              <a:rPr lang="en-US" sz="4400" dirty="0" smtClean="0">
                <a:solidFill>
                  <a:schemeClr val="bg1"/>
                </a:solidFill>
              </a:rPr>
              <a:t>oi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518205" y="868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518207" y="148085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spc="-1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518207" y="2953021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ぬん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518207" y="446087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ねん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518207" y="588770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8380440" y="158838"/>
            <a:ext cx="1090131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pc="-150" dirty="0">
                <a:solidFill>
                  <a:schemeClr val="bg1"/>
                </a:solidFill>
              </a:rPr>
              <a:t>nan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8380440" y="1631006"/>
            <a:ext cx="104191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pc="-150" dirty="0">
                <a:solidFill>
                  <a:schemeClr val="bg1"/>
                </a:solidFill>
              </a:rPr>
              <a:t>nin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8380440" y="3164904"/>
            <a:ext cx="1082351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pc="-150" dirty="0">
                <a:solidFill>
                  <a:schemeClr val="bg1"/>
                </a:solidFill>
              </a:rPr>
              <a:t>nun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8380440" y="4609889"/>
            <a:ext cx="1090131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pc="-150" dirty="0" smtClean="0">
                <a:solidFill>
                  <a:schemeClr val="bg1"/>
                </a:solidFill>
              </a:rPr>
              <a:t>nen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8380440" y="6020481"/>
            <a:ext cx="1090131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pc="-150" dirty="0" smtClean="0">
                <a:solidFill>
                  <a:schemeClr val="bg1"/>
                </a:solidFill>
              </a:rPr>
              <a:t>non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pic>
        <p:nvPicPr>
          <p:cNvPr id="32" name="japanese_alphabet_ni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438021" y="1446929"/>
            <a:ext cx="609600" cy="609600"/>
          </a:xfrm>
          <a:prstGeom prst="rect">
            <a:avLst/>
          </a:prstGeom>
        </p:spPr>
      </p:pic>
      <p:pic>
        <p:nvPicPr>
          <p:cNvPr id="33" name="japanese_alphabet_n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443688" y="-11349"/>
            <a:ext cx="609600" cy="609600"/>
          </a:xfrm>
          <a:prstGeom prst="rect">
            <a:avLst/>
          </a:prstGeom>
        </p:spPr>
      </p:pic>
      <p:pic>
        <p:nvPicPr>
          <p:cNvPr id="34" name="japanese_alphabet_nu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461017" y="2888924"/>
            <a:ext cx="609600" cy="609600"/>
          </a:xfrm>
          <a:prstGeom prst="rect">
            <a:avLst/>
          </a:prstGeom>
        </p:spPr>
      </p:pic>
      <p:pic>
        <p:nvPicPr>
          <p:cNvPr id="35" name="japanese_alphabet_ne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438021" y="4427606"/>
            <a:ext cx="609600" cy="609600"/>
          </a:xfrm>
          <a:prstGeom prst="rect">
            <a:avLst/>
          </a:prstGeom>
        </p:spPr>
      </p:pic>
      <p:pic>
        <p:nvPicPr>
          <p:cNvPr id="36" name="japanese_alphabet_no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461017" y="5822870"/>
            <a:ext cx="609600" cy="609600"/>
          </a:xfrm>
          <a:prstGeom prst="rect">
            <a:avLst/>
          </a:prstGeom>
        </p:spPr>
      </p:pic>
      <p:pic>
        <p:nvPicPr>
          <p:cNvPr id="2" name="ニン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210156" y="1479049"/>
            <a:ext cx="609600" cy="609600"/>
          </a:xfrm>
          <a:prstGeom prst="rect">
            <a:avLst/>
          </a:prstGeom>
        </p:spPr>
      </p:pic>
      <p:pic>
        <p:nvPicPr>
          <p:cNvPr id="3" name="ぬい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782712" y="2945096"/>
            <a:ext cx="609600" cy="609600"/>
          </a:xfrm>
          <a:prstGeom prst="rect">
            <a:avLst/>
          </a:prstGeom>
        </p:spPr>
      </p:pic>
      <p:pic>
        <p:nvPicPr>
          <p:cNvPr id="5" name="にい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691741" y="1479049"/>
            <a:ext cx="609600" cy="609600"/>
          </a:xfrm>
          <a:prstGeom prst="rect">
            <a:avLst/>
          </a:prstGeom>
        </p:spPr>
      </p:pic>
      <p:pic>
        <p:nvPicPr>
          <p:cNvPr id="6" name="ない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6"/>
          <a:stretch>
            <a:fillRect/>
          </a:stretch>
        </p:blipFill>
        <p:spPr>
          <a:xfrm flipV="1">
            <a:off x="4774888" y="-140751"/>
            <a:ext cx="609600" cy="945366"/>
          </a:xfrm>
          <a:prstGeom prst="rect">
            <a:avLst/>
          </a:prstGeom>
        </p:spPr>
      </p:pic>
      <p:pic>
        <p:nvPicPr>
          <p:cNvPr id="7" name="何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106088" y="14900"/>
            <a:ext cx="609600" cy="609600"/>
          </a:xfrm>
          <a:prstGeom prst="rect">
            <a:avLst/>
          </a:prstGeom>
        </p:spPr>
      </p:pic>
      <p:pic>
        <p:nvPicPr>
          <p:cNvPr id="8" name="15 ねん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106088" y="4505019"/>
            <a:ext cx="609600" cy="609600"/>
          </a:xfrm>
          <a:prstGeom prst="rect">
            <a:avLst/>
          </a:prstGeom>
        </p:spPr>
      </p:pic>
      <p:pic>
        <p:nvPicPr>
          <p:cNvPr id="9" name="ねい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741270" y="44070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8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24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24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76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0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3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5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3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57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13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" y="-8687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463480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ひ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935647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ふ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4443500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へ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5870330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ほ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090761" y="0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</a:t>
            </a:r>
            <a:r>
              <a:rPr lang="ja-JP" altLang="en-US" sz="6600" spc="-1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</a:t>
            </a:r>
            <a:endParaRPr lang="en-US" sz="6600" spc="-1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090763" y="147216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ひ</a:t>
            </a:r>
            <a:r>
              <a:rPr lang="ja-JP" altLang="en-US" sz="6600" spc="-1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</a:t>
            </a:r>
            <a:endParaRPr lang="en-US" sz="6600" spc="-1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090763" y="294433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ふ</a:t>
            </a:r>
            <a:r>
              <a:rPr lang="ja-JP" altLang="en-US" sz="6600" spc="-1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</a:t>
            </a:r>
            <a:endParaRPr lang="en-US" sz="6600" spc="-1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090763" y="445218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へ</a:t>
            </a:r>
            <a:r>
              <a:rPr lang="ja-JP" altLang="en-US" sz="6600" spc="-1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</a:t>
            </a:r>
            <a:endParaRPr lang="en-US" sz="6600" spc="-1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090763" y="587901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ほ</a:t>
            </a:r>
            <a:r>
              <a:rPr lang="ja-JP" altLang="en-US" sz="6600" spc="-1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</a:t>
            </a:r>
            <a:endParaRPr lang="en-US" sz="6600" spc="-1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644908" y="150151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chemeClr val="bg1"/>
                </a:solidFill>
              </a:rPr>
              <a:t>ha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644908" y="1613071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h</a:t>
            </a:r>
            <a:r>
              <a:rPr lang="en-US" sz="4400" dirty="0" smtClean="0">
                <a:solidFill>
                  <a:schemeClr val="bg1"/>
                </a:solidFill>
              </a:rPr>
              <a:t>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644908" y="3146969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chemeClr val="bg1"/>
                </a:solidFill>
              </a:rPr>
              <a:t>fu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644908" y="4609889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h</a:t>
            </a:r>
            <a:r>
              <a:rPr lang="en-US" sz="4400" dirty="0" smtClean="0">
                <a:solidFill>
                  <a:schemeClr val="bg1"/>
                </a:solidFill>
              </a:rPr>
              <a:t>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644908" y="6070002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h</a:t>
            </a:r>
            <a:r>
              <a:rPr lang="en-US" sz="4400" dirty="0" smtClean="0">
                <a:solidFill>
                  <a:schemeClr val="bg1"/>
                </a:solidFill>
              </a:rPr>
              <a:t>o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4952997" y="150151"/>
            <a:ext cx="100692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hai</a:t>
            </a:r>
            <a:endParaRPr lang="en-US" sz="4400" spc="-15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952996" y="1613070"/>
            <a:ext cx="113755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r>
              <a:rPr lang="en-US" sz="4400" spc="-150" dirty="0" smtClean="0">
                <a:solidFill>
                  <a:schemeClr val="bg1"/>
                </a:solidFill>
              </a:rPr>
              <a:t>i~</a:t>
            </a:r>
            <a:endParaRPr lang="en-US" sz="4400" spc="-150" dirty="0">
              <a:solidFill>
                <a:schemeClr val="bg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4952996" y="3146969"/>
            <a:ext cx="113755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fui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952996" y="4609889"/>
            <a:ext cx="113755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he</a:t>
            </a:r>
            <a:r>
              <a:rPr lang="en-US" sz="4400" spc="-150" dirty="0">
                <a:solidFill>
                  <a:schemeClr val="bg1"/>
                </a:solidFill>
              </a:rPr>
              <a:t>~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952996" y="6070002"/>
            <a:ext cx="1006929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hoi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518205" y="868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518207" y="148085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ひん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518207" y="2953021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ふ</a:t>
            </a:r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518207" y="446087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へん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518207" y="588770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ほん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8380440" y="158838"/>
            <a:ext cx="1090131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h</a:t>
            </a:r>
            <a:r>
              <a:rPr lang="en-US" sz="4000" spc="-150" dirty="0" smtClean="0">
                <a:solidFill>
                  <a:schemeClr val="bg1"/>
                </a:solidFill>
              </a:rPr>
              <a:t>an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8380440" y="1631006"/>
            <a:ext cx="104191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h</a:t>
            </a:r>
            <a:r>
              <a:rPr lang="en-US" sz="4000" spc="-150" dirty="0" smtClean="0">
                <a:solidFill>
                  <a:schemeClr val="bg1"/>
                </a:solidFill>
              </a:rPr>
              <a:t>in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8380440" y="3164904"/>
            <a:ext cx="1082351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f</a:t>
            </a:r>
            <a:r>
              <a:rPr lang="en-US" sz="4000" spc="-150" dirty="0" smtClean="0">
                <a:solidFill>
                  <a:schemeClr val="bg1"/>
                </a:solidFill>
              </a:rPr>
              <a:t>un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8380440" y="4609889"/>
            <a:ext cx="1090131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h</a:t>
            </a:r>
            <a:r>
              <a:rPr lang="en-US" sz="4000" spc="-150" dirty="0" smtClean="0">
                <a:solidFill>
                  <a:schemeClr val="bg1"/>
                </a:solidFill>
              </a:rPr>
              <a:t>en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8380440" y="6020481"/>
            <a:ext cx="1090131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h</a:t>
            </a:r>
            <a:r>
              <a:rPr lang="en-US" sz="4000" spc="-150" dirty="0" smtClean="0">
                <a:solidFill>
                  <a:schemeClr val="bg1"/>
                </a:solidFill>
              </a:rPr>
              <a:t>on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871788" y="8687"/>
            <a:ext cx="1520109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ば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871790" y="1480854"/>
            <a:ext cx="1520109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び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871790" y="2953021"/>
            <a:ext cx="1520109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ぶ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871790" y="4460874"/>
            <a:ext cx="1520109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べ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871790" y="5887704"/>
            <a:ext cx="1520109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ぼ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1282650" y="167525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b</a:t>
            </a:r>
            <a:r>
              <a:rPr lang="en-US" sz="4400" dirty="0" smtClean="0">
                <a:solidFill>
                  <a:schemeClr val="bg1"/>
                </a:solidFill>
              </a:rPr>
              <a:t>a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1282650" y="1630445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b</a:t>
            </a:r>
            <a:r>
              <a:rPr lang="en-US" sz="4400" dirty="0" smtClean="0">
                <a:solidFill>
                  <a:schemeClr val="bg1"/>
                </a:solidFill>
              </a:rPr>
              <a:t>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1282650" y="3164343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b</a:t>
            </a:r>
            <a:r>
              <a:rPr lang="en-US" sz="4400" dirty="0" smtClean="0">
                <a:solidFill>
                  <a:schemeClr val="bg1"/>
                </a:solidFill>
              </a:rPr>
              <a:t>u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1282650" y="4627263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b</a:t>
            </a:r>
            <a:r>
              <a:rPr lang="en-US" sz="4400" dirty="0" smtClean="0">
                <a:solidFill>
                  <a:schemeClr val="bg1"/>
                </a:solidFill>
              </a:rPr>
              <a:t>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1282650" y="6087376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400" dirty="0">
                <a:solidFill>
                  <a:schemeClr val="bg1"/>
                </a:solidFill>
              </a:rPr>
              <a:t>b</a:t>
            </a:r>
            <a:r>
              <a:rPr lang="en-US" sz="4400" dirty="0" smtClean="0">
                <a:solidFill>
                  <a:schemeClr val="bg1"/>
                </a:solidFill>
              </a:rPr>
              <a:t>o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42" name="japanese_alphabet_h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1386332" y="-30392"/>
            <a:ext cx="609600" cy="609600"/>
          </a:xfrm>
          <a:prstGeom prst="rect">
            <a:avLst/>
          </a:prstGeom>
        </p:spPr>
      </p:pic>
      <p:pic>
        <p:nvPicPr>
          <p:cNvPr id="43" name="japanese_alphabet_hi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1386332" y="1442011"/>
            <a:ext cx="609600" cy="609600"/>
          </a:xfrm>
          <a:prstGeom prst="rect">
            <a:avLst/>
          </a:prstGeom>
        </p:spPr>
      </p:pic>
      <p:pic>
        <p:nvPicPr>
          <p:cNvPr id="49" name="japanese_alphabet_fu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1442731" y="2828624"/>
            <a:ext cx="609600" cy="609600"/>
          </a:xfrm>
          <a:prstGeom prst="rect">
            <a:avLst/>
          </a:prstGeom>
        </p:spPr>
      </p:pic>
      <p:pic>
        <p:nvPicPr>
          <p:cNvPr id="50" name="japanese_alphabet_he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1379722" y="4433172"/>
            <a:ext cx="609600" cy="609600"/>
          </a:xfrm>
          <a:prstGeom prst="rect">
            <a:avLst/>
          </a:prstGeom>
        </p:spPr>
      </p:pic>
      <p:pic>
        <p:nvPicPr>
          <p:cNvPr id="51" name="japanese_alphabet_ho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1423698" y="5821459"/>
            <a:ext cx="609600" cy="609600"/>
          </a:xfrm>
          <a:prstGeom prst="rect">
            <a:avLst/>
          </a:prstGeom>
        </p:spPr>
      </p:pic>
      <p:pic>
        <p:nvPicPr>
          <p:cNvPr id="52" name="bo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11153603" y="5923361"/>
            <a:ext cx="405796" cy="405796"/>
          </a:xfrm>
          <a:prstGeom prst="rect">
            <a:avLst/>
          </a:prstGeom>
        </p:spPr>
      </p:pic>
      <p:pic>
        <p:nvPicPr>
          <p:cNvPr id="53" name="be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11187605" y="4426705"/>
            <a:ext cx="405796" cy="405796"/>
          </a:xfrm>
          <a:prstGeom prst="rect">
            <a:avLst/>
          </a:prstGeom>
        </p:spPr>
      </p:pic>
      <p:pic>
        <p:nvPicPr>
          <p:cNvPr id="59" name="bi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11188136" y="1502994"/>
            <a:ext cx="405796" cy="405796"/>
          </a:xfrm>
          <a:prstGeom prst="rect">
            <a:avLst/>
          </a:prstGeom>
        </p:spPr>
      </p:pic>
      <p:pic>
        <p:nvPicPr>
          <p:cNvPr id="60" name="bu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11167535" y="2909259"/>
            <a:ext cx="405796" cy="405796"/>
          </a:xfrm>
          <a:prstGeom prst="rect">
            <a:avLst/>
          </a:prstGeom>
        </p:spPr>
      </p:pic>
      <p:pic>
        <p:nvPicPr>
          <p:cNvPr id="61" name="ba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11179655" y="18116"/>
            <a:ext cx="405796" cy="326400"/>
          </a:xfrm>
          <a:prstGeom prst="rect">
            <a:avLst/>
          </a:prstGeom>
        </p:spPr>
      </p:pic>
      <p:pic>
        <p:nvPicPr>
          <p:cNvPr id="2" name="はい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4650919" y="10728"/>
            <a:ext cx="609600" cy="609600"/>
          </a:xfrm>
          <a:prstGeom prst="rect">
            <a:avLst/>
          </a:prstGeom>
        </p:spPr>
      </p:pic>
      <p:pic>
        <p:nvPicPr>
          <p:cNvPr id="3" name="へえ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4707244" y="4429700"/>
            <a:ext cx="609600" cy="609600"/>
          </a:xfrm>
          <a:prstGeom prst="rect">
            <a:avLst/>
          </a:prstGeom>
        </p:spPr>
      </p:pic>
      <p:pic>
        <p:nvPicPr>
          <p:cNvPr id="5" name="ほん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8105968" y="5835695"/>
            <a:ext cx="609600" cy="609600"/>
          </a:xfrm>
          <a:prstGeom prst="rect">
            <a:avLst/>
          </a:prstGeom>
        </p:spPr>
      </p:pic>
      <p:pic>
        <p:nvPicPr>
          <p:cNvPr id="6" name="hin">
            <a:hlinkClick r:id="" action="ppaction://media"/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8130074" y="1463480"/>
            <a:ext cx="609600" cy="609600"/>
          </a:xfrm>
          <a:prstGeom prst="rect">
            <a:avLst/>
          </a:prstGeom>
        </p:spPr>
      </p:pic>
      <p:pic>
        <p:nvPicPr>
          <p:cNvPr id="7" name="hen">
            <a:hlinkClick r:id="" action="ppaction://media"/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8135139" y="4549476"/>
            <a:ext cx="609600" cy="609600"/>
          </a:xfrm>
          <a:prstGeom prst="rect">
            <a:avLst/>
          </a:prstGeom>
        </p:spPr>
      </p:pic>
      <p:pic>
        <p:nvPicPr>
          <p:cNvPr id="8" name="hoi">
            <a:hlinkClick r:id="" action="ppaction://media"/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4704180" y="5841647"/>
            <a:ext cx="609600" cy="609600"/>
          </a:xfrm>
          <a:prstGeom prst="rect">
            <a:avLst/>
          </a:prstGeom>
        </p:spPr>
      </p:pic>
      <p:pic>
        <p:nvPicPr>
          <p:cNvPr id="9" name="ひい">
            <a:hlinkClick r:id="" action="ppaction://media"/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4728280" y="1462918"/>
            <a:ext cx="609600" cy="609600"/>
          </a:xfrm>
          <a:prstGeom prst="rect">
            <a:avLst/>
          </a:prstGeom>
        </p:spPr>
      </p:pic>
      <p:pic>
        <p:nvPicPr>
          <p:cNvPr id="10" name="ふい">
            <a:hlinkClick r:id="" action="ppaction://media"/>
          </p:cNvPr>
          <p:cNvPicPr>
            <a:picLocks noChangeAspect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4704180" y="2909259"/>
            <a:ext cx="609600" cy="609600"/>
          </a:xfrm>
          <a:prstGeom prst="rect">
            <a:avLst/>
          </a:prstGeom>
        </p:spPr>
      </p:pic>
      <p:pic>
        <p:nvPicPr>
          <p:cNvPr id="12" name="ふん">
            <a:hlinkClick r:id="" action="ppaction://media"/>
          </p:cNvPr>
          <p:cNvPicPr>
            <a:picLocks noChangeAspect="1"/>
          </p:cNvPicPr>
          <p:nvPr>
            <a:audi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8105968" y="29271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8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76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00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76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28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966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86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73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1044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783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audio>
              <p:cMediaNode vol="10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26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32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8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13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13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148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10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" dur="10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4" dur="10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99" y="309774"/>
            <a:ext cx="11925300" cy="65341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3232" y="0"/>
            <a:ext cx="11882034" cy="64770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BẢNG CHỮ HIRAGANA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9966" y="1999282"/>
            <a:ext cx="650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480902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" y="-8687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ら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463480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り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935647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る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4443500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れ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5870330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ろ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090761" y="0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ら</a:t>
            </a:r>
            <a:r>
              <a:rPr lang="ja-JP" altLang="en-US" sz="6600" spc="-1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</a:t>
            </a:r>
            <a:endParaRPr lang="en-US" sz="6600" spc="-1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090763" y="147216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り</a:t>
            </a:r>
            <a:r>
              <a:rPr lang="ja-JP" altLang="en-US" sz="6600" spc="-1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</a:t>
            </a:r>
            <a:endParaRPr lang="en-US" sz="6600" spc="-1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090763" y="294433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る</a:t>
            </a:r>
            <a:r>
              <a:rPr lang="ja-JP" altLang="en-US" sz="6600" spc="-1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</a:t>
            </a:r>
            <a:endParaRPr lang="en-US" sz="6600" spc="-1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090763" y="445218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れ</a:t>
            </a:r>
            <a:r>
              <a:rPr lang="ja-JP" altLang="en-US" sz="6600" spc="-1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</a:t>
            </a:r>
            <a:endParaRPr lang="en-US" sz="6600" spc="-1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090763" y="5879017"/>
            <a:ext cx="1996749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ろ</a:t>
            </a:r>
            <a:r>
              <a:rPr lang="ja-JP" altLang="en-US" sz="6600" spc="-1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</a:t>
            </a:r>
            <a:endParaRPr lang="en-US" sz="6600" spc="-1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644908" y="150151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chemeClr val="bg1"/>
                </a:solidFill>
              </a:rPr>
              <a:t>ra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644908" y="1613071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r</a:t>
            </a:r>
            <a:r>
              <a:rPr lang="en-US" sz="4400" dirty="0" smtClean="0">
                <a:solidFill>
                  <a:schemeClr val="bg1"/>
                </a:solidFill>
              </a:rPr>
              <a:t>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644908" y="3146969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r</a:t>
            </a:r>
            <a:r>
              <a:rPr lang="en-US" sz="4400" dirty="0" smtClean="0">
                <a:solidFill>
                  <a:schemeClr val="bg1"/>
                </a:solidFill>
              </a:rPr>
              <a:t>u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644908" y="4609889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r</a:t>
            </a:r>
            <a:r>
              <a:rPr lang="en-US" sz="4400" dirty="0" smtClean="0">
                <a:solidFill>
                  <a:schemeClr val="bg1"/>
                </a:solidFill>
              </a:rPr>
              <a:t>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644908" y="6070002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r</a:t>
            </a:r>
            <a:r>
              <a:rPr lang="en-US" sz="4400" dirty="0" smtClean="0">
                <a:solidFill>
                  <a:schemeClr val="bg1"/>
                </a:solidFill>
              </a:rPr>
              <a:t>o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4952997" y="150151"/>
            <a:ext cx="100692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r</a:t>
            </a:r>
            <a:r>
              <a:rPr lang="en-US" sz="4400" dirty="0" smtClean="0">
                <a:solidFill>
                  <a:schemeClr val="bg1"/>
                </a:solidFill>
              </a:rPr>
              <a:t>ai</a:t>
            </a:r>
            <a:endParaRPr lang="en-US" sz="4400" spc="-15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952996" y="1613070"/>
            <a:ext cx="113755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r</a:t>
            </a:r>
            <a:r>
              <a:rPr lang="en-US" sz="4400" spc="-150" dirty="0" smtClean="0">
                <a:solidFill>
                  <a:schemeClr val="bg1"/>
                </a:solidFill>
              </a:rPr>
              <a:t>i~</a:t>
            </a:r>
            <a:endParaRPr lang="en-US" sz="4400" spc="-150" dirty="0">
              <a:solidFill>
                <a:schemeClr val="bg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4952996" y="3146969"/>
            <a:ext cx="113755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r</a:t>
            </a:r>
            <a:r>
              <a:rPr lang="en-US" sz="4400" dirty="0" smtClean="0">
                <a:solidFill>
                  <a:schemeClr val="bg1"/>
                </a:solidFill>
              </a:rPr>
              <a:t>ui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952996" y="4609889"/>
            <a:ext cx="113755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r</a:t>
            </a:r>
            <a:r>
              <a:rPr lang="en-US" sz="4400" dirty="0" smtClean="0">
                <a:solidFill>
                  <a:schemeClr val="bg1"/>
                </a:solidFill>
              </a:rPr>
              <a:t>e</a:t>
            </a:r>
            <a:r>
              <a:rPr lang="en-US" sz="4400" spc="-150" dirty="0">
                <a:solidFill>
                  <a:schemeClr val="bg1"/>
                </a:solidFill>
              </a:rPr>
              <a:t>~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952996" y="6070002"/>
            <a:ext cx="1006929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r</a:t>
            </a:r>
            <a:r>
              <a:rPr lang="en-US" sz="4400" dirty="0" smtClean="0">
                <a:solidFill>
                  <a:schemeClr val="bg1"/>
                </a:solidFill>
              </a:rPr>
              <a:t>oi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686156" y="0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らん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686158" y="147216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り</a:t>
            </a:r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686158" y="294433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るん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686158" y="445218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れん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86158" y="587901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ろ</a:t>
            </a:r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8548391" y="150151"/>
            <a:ext cx="1090131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</a:t>
            </a:r>
            <a:r>
              <a:rPr lang="en-US" sz="4000" spc="-150" dirty="0" smtClean="0">
                <a:solidFill>
                  <a:schemeClr val="bg1"/>
                </a:solidFill>
              </a:rPr>
              <a:t>an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8548391" y="1622319"/>
            <a:ext cx="104191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</a:t>
            </a:r>
            <a:r>
              <a:rPr lang="en-US" sz="4000" spc="-150" dirty="0" smtClean="0">
                <a:solidFill>
                  <a:schemeClr val="bg1"/>
                </a:solidFill>
              </a:rPr>
              <a:t>in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8548391" y="3156217"/>
            <a:ext cx="1082351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</a:t>
            </a:r>
            <a:r>
              <a:rPr lang="en-US" sz="4000" spc="-150" dirty="0" smtClean="0">
                <a:solidFill>
                  <a:schemeClr val="bg1"/>
                </a:solidFill>
              </a:rPr>
              <a:t>un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8548391" y="4601202"/>
            <a:ext cx="1090131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</a:t>
            </a:r>
            <a:r>
              <a:rPr lang="en-US" sz="4000" spc="-150" dirty="0" smtClean="0">
                <a:solidFill>
                  <a:schemeClr val="bg1"/>
                </a:solidFill>
              </a:rPr>
              <a:t>en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8548391" y="6011794"/>
            <a:ext cx="1090131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</a:t>
            </a:r>
            <a:r>
              <a:rPr lang="en-US" sz="4000" spc="-150" dirty="0" smtClean="0">
                <a:solidFill>
                  <a:schemeClr val="bg1"/>
                </a:solidFill>
              </a:rPr>
              <a:t>on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pic>
        <p:nvPicPr>
          <p:cNvPr id="42" name="r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1442359" y="2932824"/>
            <a:ext cx="609600" cy="609600"/>
          </a:xfrm>
          <a:prstGeom prst="rect">
            <a:avLst/>
          </a:prstGeom>
        </p:spPr>
      </p:pic>
      <p:pic>
        <p:nvPicPr>
          <p:cNvPr id="43" name="ro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1449355" y="5804085"/>
            <a:ext cx="609600" cy="609600"/>
          </a:xfrm>
          <a:prstGeom prst="rect">
            <a:avLst/>
          </a:prstGeom>
        </p:spPr>
      </p:pic>
      <p:pic>
        <p:nvPicPr>
          <p:cNvPr id="49" name="ri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1383458" y="1464853"/>
            <a:ext cx="609600" cy="609600"/>
          </a:xfrm>
          <a:prstGeom prst="rect">
            <a:avLst/>
          </a:prstGeom>
        </p:spPr>
      </p:pic>
      <p:pic>
        <p:nvPicPr>
          <p:cNvPr id="50" name="r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1340108" y="-30409"/>
            <a:ext cx="609600" cy="609600"/>
          </a:xfrm>
          <a:prstGeom prst="rect">
            <a:avLst/>
          </a:prstGeom>
        </p:spPr>
      </p:pic>
      <p:pic>
        <p:nvPicPr>
          <p:cNvPr id="51" name="re1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1431246" y="4471142"/>
            <a:ext cx="609600" cy="609600"/>
          </a:xfrm>
          <a:prstGeom prst="rect">
            <a:avLst/>
          </a:prstGeom>
        </p:spPr>
      </p:pic>
      <p:pic>
        <p:nvPicPr>
          <p:cNvPr id="2" name="run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8378107" y="2973394"/>
            <a:ext cx="609600" cy="609600"/>
          </a:xfrm>
          <a:prstGeom prst="rect">
            <a:avLst/>
          </a:prstGeom>
        </p:spPr>
      </p:pic>
      <p:pic>
        <p:nvPicPr>
          <p:cNvPr id="3" name="ron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8378107" y="5844268"/>
            <a:ext cx="609600" cy="609600"/>
          </a:xfrm>
          <a:prstGeom prst="rect">
            <a:avLst/>
          </a:prstGeom>
        </p:spPr>
      </p:pic>
      <p:pic>
        <p:nvPicPr>
          <p:cNvPr id="5" name="roi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4648198" y="5879017"/>
            <a:ext cx="609600" cy="609600"/>
          </a:xfrm>
          <a:prstGeom prst="rect">
            <a:avLst/>
          </a:prstGeom>
        </p:spPr>
      </p:pic>
      <p:pic>
        <p:nvPicPr>
          <p:cNvPr id="6" name="rii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4731765" y="1445054"/>
            <a:ext cx="609600" cy="609600"/>
          </a:xfrm>
          <a:prstGeom prst="rect">
            <a:avLst/>
          </a:prstGeom>
        </p:spPr>
      </p:pic>
      <p:pic>
        <p:nvPicPr>
          <p:cNvPr id="7" name="りん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8327213" y="1426177"/>
            <a:ext cx="609600" cy="609600"/>
          </a:xfrm>
          <a:prstGeom prst="rect">
            <a:avLst/>
          </a:prstGeom>
        </p:spPr>
      </p:pic>
      <p:pic>
        <p:nvPicPr>
          <p:cNvPr id="8" name="れん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8378107" y="4446554"/>
            <a:ext cx="609600" cy="609600"/>
          </a:xfrm>
          <a:prstGeom prst="rect">
            <a:avLst/>
          </a:prstGeom>
        </p:spPr>
      </p:pic>
      <p:pic>
        <p:nvPicPr>
          <p:cNvPr id="9" name="らｎ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8251912" y="-18355"/>
            <a:ext cx="609600" cy="609600"/>
          </a:xfrm>
          <a:prstGeom prst="rect">
            <a:avLst/>
          </a:prstGeom>
        </p:spPr>
      </p:pic>
      <p:pic>
        <p:nvPicPr>
          <p:cNvPr id="10" name="れい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4721839" y="4425386"/>
            <a:ext cx="609600" cy="609600"/>
          </a:xfrm>
          <a:prstGeom prst="rect">
            <a:avLst/>
          </a:prstGeom>
        </p:spPr>
      </p:pic>
      <p:pic>
        <p:nvPicPr>
          <p:cNvPr id="12" name="るい">
            <a:hlinkClick r:id="" action="ppaction://media"/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4648198" y="2979718"/>
            <a:ext cx="609600" cy="609600"/>
          </a:xfrm>
          <a:prstGeom prst="rect">
            <a:avLst/>
          </a:prstGeom>
        </p:spPr>
      </p:pic>
      <p:pic>
        <p:nvPicPr>
          <p:cNvPr id="14" name="らい">
            <a:hlinkClick r:id="" action="ppaction://media"/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4665765" y="4598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5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2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068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140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4104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4068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3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4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4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3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9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0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8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10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112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100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" y="-8687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ま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463480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み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935647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む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4443500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め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5870330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も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090761" y="0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ま</a:t>
            </a:r>
            <a:r>
              <a:rPr lang="ja-JP" altLang="en-US" sz="6600" spc="-1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</a:t>
            </a:r>
            <a:endParaRPr lang="en-US" sz="6600" spc="-1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090763" y="147216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み</a:t>
            </a:r>
            <a:r>
              <a:rPr lang="ja-JP" altLang="en-US" sz="6600" spc="-1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</a:t>
            </a:r>
            <a:endParaRPr lang="en-US" sz="6600" spc="-1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090763" y="294433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む</a:t>
            </a:r>
            <a:r>
              <a:rPr lang="ja-JP" altLang="en-US" sz="6600" spc="-1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</a:t>
            </a:r>
            <a:endParaRPr lang="en-US" sz="6600" spc="-1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090763" y="445218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め</a:t>
            </a:r>
            <a:r>
              <a:rPr lang="ja-JP" altLang="en-US" sz="6600" spc="-1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</a:t>
            </a:r>
            <a:endParaRPr lang="en-US" sz="6600" spc="-1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090763" y="5879017"/>
            <a:ext cx="1996749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も</a:t>
            </a:r>
            <a:r>
              <a:rPr lang="ja-JP" altLang="en-US" sz="6600" spc="-1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</a:t>
            </a:r>
            <a:endParaRPr lang="en-US" sz="6600" spc="-1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644908" y="150151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m</a:t>
            </a:r>
            <a:r>
              <a:rPr lang="en-US" sz="4400" dirty="0" smtClean="0">
                <a:solidFill>
                  <a:schemeClr val="bg1"/>
                </a:solidFill>
              </a:rPr>
              <a:t>a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644908" y="1613071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m</a:t>
            </a:r>
            <a:r>
              <a:rPr lang="en-US" sz="4400" dirty="0" smtClean="0">
                <a:solidFill>
                  <a:schemeClr val="bg1"/>
                </a:solidFill>
              </a:rPr>
              <a:t>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644907" y="3146969"/>
            <a:ext cx="1051639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chemeClr val="bg1"/>
                </a:solidFill>
              </a:rPr>
              <a:t>mu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644908" y="4609889"/>
            <a:ext cx="105163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m</a:t>
            </a:r>
            <a:r>
              <a:rPr lang="en-US" sz="4400" dirty="0" smtClean="0">
                <a:solidFill>
                  <a:schemeClr val="bg1"/>
                </a:solidFill>
              </a:rPr>
              <a:t>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644908" y="6070002"/>
            <a:ext cx="105163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m</a:t>
            </a:r>
            <a:r>
              <a:rPr lang="en-US" sz="4400" dirty="0" smtClean="0">
                <a:solidFill>
                  <a:schemeClr val="bg1"/>
                </a:solidFill>
              </a:rPr>
              <a:t>o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4952996" y="150151"/>
            <a:ext cx="1137557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</a:t>
            </a:r>
            <a:r>
              <a:rPr lang="en-US" sz="4400" dirty="0" smtClean="0">
                <a:solidFill>
                  <a:schemeClr val="bg1"/>
                </a:solidFill>
              </a:rPr>
              <a:t>ai</a:t>
            </a:r>
            <a:endParaRPr lang="en-US" sz="4400" spc="-15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952996" y="1613070"/>
            <a:ext cx="113755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</a:t>
            </a:r>
            <a:r>
              <a:rPr lang="en-US" sz="4400" spc="-150" dirty="0" smtClean="0">
                <a:solidFill>
                  <a:schemeClr val="bg1"/>
                </a:solidFill>
              </a:rPr>
              <a:t>i~</a:t>
            </a:r>
            <a:endParaRPr lang="en-US" sz="4400" spc="-150" dirty="0">
              <a:solidFill>
                <a:schemeClr val="bg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4952996" y="3146969"/>
            <a:ext cx="113755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</a:t>
            </a:r>
            <a:r>
              <a:rPr lang="en-US" sz="4400" dirty="0" smtClean="0">
                <a:solidFill>
                  <a:schemeClr val="bg1"/>
                </a:solidFill>
              </a:rPr>
              <a:t>ui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952995" y="4609889"/>
            <a:ext cx="1251861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</a:t>
            </a:r>
            <a:r>
              <a:rPr lang="en-US" sz="4400" dirty="0" smtClean="0">
                <a:solidFill>
                  <a:schemeClr val="bg1"/>
                </a:solidFill>
              </a:rPr>
              <a:t>e</a:t>
            </a:r>
            <a:r>
              <a:rPr lang="en-US" sz="4400" spc="-150" dirty="0">
                <a:solidFill>
                  <a:schemeClr val="bg1"/>
                </a:solidFill>
              </a:rPr>
              <a:t>~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952996" y="6070002"/>
            <a:ext cx="1137557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</a:t>
            </a:r>
            <a:r>
              <a:rPr lang="en-US" sz="4400" dirty="0" smtClean="0">
                <a:solidFill>
                  <a:schemeClr val="bg1"/>
                </a:solidFill>
              </a:rPr>
              <a:t>oi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686156" y="0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まん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686158" y="147216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みん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686158" y="294433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むん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686158" y="445218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めん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86158" y="587901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もん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8548391" y="150151"/>
            <a:ext cx="1248752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</a:t>
            </a:r>
            <a:r>
              <a:rPr lang="en-US" sz="4000" spc="-150" dirty="0" smtClean="0">
                <a:solidFill>
                  <a:schemeClr val="bg1"/>
                </a:solidFill>
              </a:rPr>
              <a:t>an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8548391" y="1622319"/>
            <a:ext cx="1248752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</a:t>
            </a:r>
            <a:r>
              <a:rPr lang="en-US" sz="4000" spc="-150" dirty="0" smtClean="0">
                <a:solidFill>
                  <a:schemeClr val="bg1"/>
                </a:solidFill>
              </a:rPr>
              <a:t>in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8548391" y="3156217"/>
            <a:ext cx="1297211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</a:t>
            </a:r>
            <a:r>
              <a:rPr lang="en-US" sz="4000" spc="-150" dirty="0" smtClean="0">
                <a:solidFill>
                  <a:schemeClr val="bg1"/>
                </a:solidFill>
              </a:rPr>
              <a:t>un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8548391" y="4601202"/>
            <a:ext cx="1306536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</a:t>
            </a:r>
            <a:r>
              <a:rPr lang="en-US" sz="4000" spc="-150" dirty="0" smtClean="0">
                <a:solidFill>
                  <a:schemeClr val="bg1"/>
                </a:solidFill>
              </a:rPr>
              <a:t>en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8548391" y="6011794"/>
            <a:ext cx="1306536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</a:t>
            </a:r>
            <a:r>
              <a:rPr lang="en-US" sz="4000" spc="-150" dirty="0" smtClean="0">
                <a:solidFill>
                  <a:schemeClr val="bg1"/>
                </a:solidFill>
              </a:rPr>
              <a:t>on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pic>
        <p:nvPicPr>
          <p:cNvPr id="2" name="も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8243591" y="5836309"/>
            <a:ext cx="609600" cy="609600"/>
          </a:xfrm>
          <a:prstGeom prst="rect">
            <a:avLst/>
          </a:prstGeom>
        </p:spPr>
      </p:pic>
      <p:pic>
        <p:nvPicPr>
          <p:cNvPr id="3" name="めん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8243591" y="4449813"/>
            <a:ext cx="609600" cy="609600"/>
          </a:xfrm>
          <a:prstGeom prst="rect">
            <a:avLst/>
          </a:prstGeom>
        </p:spPr>
      </p:pic>
      <p:pic>
        <p:nvPicPr>
          <p:cNvPr id="5" name="まん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8243591" y="-17375"/>
            <a:ext cx="609600" cy="609600"/>
          </a:xfrm>
          <a:prstGeom prst="rect">
            <a:avLst/>
          </a:prstGeom>
        </p:spPr>
      </p:pic>
      <p:pic>
        <p:nvPicPr>
          <p:cNvPr id="35" name="japanese_alphabet_m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49355" y="-8687"/>
            <a:ext cx="609600" cy="609600"/>
          </a:xfrm>
          <a:prstGeom prst="rect">
            <a:avLst/>
          </a:prstGeom>
        </p:spPr>
      </p:pic>
      <p:pic>
        <p:nvPicPr>
          <p:cNvPr id="36" name="japanese_alphabet_mi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49355" y="1419380"/>
            <a:ext cx="609600" cy="609600"/>
          </a:xfrm>
          <a:prstGeom prst="rect">
            <a:avLst/>
          </a:prstGeom>
        </p:spPr>
      </p:pic>
      <p:pic>
        <p:nvPicPr>
          <p:cNvPr id="37" name="japanese_alphabet_mo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74626" y="5883041"/>
            <a:ext cx="609600" cy="609600"/>
          </a:xfrm>
          <a:prstGeom prst="rect">
            <a:avLst/>
          </a:prstGeom>
        </p:spPr>
      </p:pic>
      <p:pic>
        <p:nvPicPr>
          <p:cNvPr id="38" name="japanese_alphabet_me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74626" y="4381611"/>
            <a:ext cx="609600" cy="609600"/>
          </a:xfrm>
          <a:prstGeom prst="rect">
            <a:avLst/>
          </a:prstGeom>
        </p:spPr>
      </p:pic>
      <p:pic>
        <p:nvPicPr>
          <p:cNvPr id="39" name="mu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77041" y="2927710"/>
            <a:ext cx="609600" cy="609600"/>
          </a:xfrm>
          <a:prstGeom prst="rect">
            <a:avLst/>
          </a:prstGeom>
        </p:spPr>
      </p:pic>
      <p:pic>
        <p:nvPicPr>
          <p:cNvPr id="6" name="narration_4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8349855" y="2977646"/>
            <a:ext cx="609600" cy="609600"/>
          </a:xfrm>
          <a:prstGeom prst="rect">
            <a:avLst/>
          </a:prstGeom>
        </p:spPr>
      </p:pic>
      <p:pic>
        <p:nvPicPr>
          <p:cNvPr id="7" name="min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8243591" y="1440488"/>
            <a:ext cx="609600" cy="609600"/>
          </a:xfrm>
          <a:prstGeom prst="rect">
            <a:avLst/>
          </a:prstGeom>
        </p:spPr>
      </p:pic>
      <p:pic>
        <p:nvPicPr>
          <p:cNvPr id="8" name="まい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4730230" y="-28048"/>
            <a:ext cx="609600" cy="609600"/>
          </a:xfrm>
          <a:prstGeom prst="rect">
            <a:avLst/>
          </a:prstGeom>
        </p:spPr>
      </p:pic>
      <p:pic>
        <p:nvPicPr>
          <p:cNvPr id="9" name="むい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4738140" y="2944334"/>
            <a:ext cx="609600" cy="609600"/>
          </a:xfrm>
          <a:prstGeom prst="rect">
            <a:avLst/>
          </a:prstGeom>
        </p:spPr>
      </p:pic>
      <p:pic>
        <p:nvPicPr>
          <p:cNvPr id="10" name="めい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4718565" y="43937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24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528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600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624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528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3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13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1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127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" y="-8687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や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463480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ゆ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935647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4443500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わ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5870330"/>
            <a:ext cx="1754157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を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090761" y="0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や</a:t>
            </a:r>
            <a:r>
              <a:rPr lang="ja-JP" altLang="en-US" sz="6600" spc="-1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</a:t>
            </a:r>
            <a:endParaRPr lang="en-US" sz="6600" spc="-1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090763" y="147216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ゆ</a:t>
            </a:r>
            <a:r>
              <a:rPr lang="ja-JP" altLang="en-US" sz="6600" spc="-1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</a:t>
            </a:r>
            <a:endParaRPr lang="en-US" sz="6600" spc="-1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090763" y="294433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</a:t>
            </a:r>
            <a:r>
              <a:rPr lang="ja-JP" altLang="en-US" sz="6600" spc="-1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</a:t>
            </a:r>
            <a:endParaRPr lang="en-US" sz="6600" spc="-1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090763" y="445218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わ</a:t>
            </a:r>
            <a:r>
              <a:rPr lang="ja-JP" altLang="en-US" sz="6600" spc="-1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</a:t>
            </a:r>
            <a:endParaRPr lang="en-US" sz="6600" spc="-1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644908" y="150151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ya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644908" y="1613071"/>
            <a:ext cx="968054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yu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644907" y="3146969"/>
            <a:ext cx="1051639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yo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644908" y="4609889"/>
            <a:ext cx="105163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wa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644908" y="6070002"/>
            <a:ext cx="105163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o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4952996" y="150151"/>
            <a:ext cx="1137557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y</a:t>
            </a:r>
            <a:r>
              <a:rPr lang="en-US" sz="4400" dirty="0" smtClean="0">
                <a:solidFill>
                  <a:schemeClr val="bg1"/>
                </a:solidFill>
              </a:rPr>
              <a:t>ai</a:t>
            </a:r>
            <a:endParaRPr lang="en-US" sz="4400" spc="-15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952996" y="1613070"/>
            <a:ext cx="113755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yui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4952996" y="3146969"/>
            <a:ext cx="1137558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yoi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952995" y="4609889"/>
            <a:ext cx="1251861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wai</a:t>
            </a:r>
            <a:endParaRPr lang="en-US" sz="4400" spc="-150" dirty="0">
              <a:solidFill>
                <a:schemeClr val="bg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686156" y="0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やん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686158" y="147216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ゆん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686158" y="2944334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686158" y="4452187"/>
            <a:ext cx="199675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わん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8548391" y="150151"/>
            <a:ext cx="1248752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y</a:t>
            </a:r>
            <a:r>
              <a:rPr lang="en-US" sz="4000" spc="-150" dirty="0" smtClean="0">
                <a:solidFill>
                  <a:schemeClr val="bg1"/>
                </a:solidFill>
              </a:rPr>
              <a:t>an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8548391" y="1622319"/>
            <a:ext cx="1248752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yun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8548391" y="3156217"/>
            <a:ext cx="1297211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y</a:t>
            </a:r>
            <a:r>
              <a:rPr lang="en-US" sz="4000" dirty="0">
                <a:solidFill>
                  <a:schemeClr val="bg1"/>
                </a:solidFill>
              </a:rPr>
              <a:t>o</a:t>
            </a:r>
            <a:r>
              <a:rPr lang="en-US" sz="4000" spc="-150" dirty="0" smtClean="0">
                <a:solidFill>
                  <a:schemeClr val="bg1"/>
                </a:solidFill>
              </a:rPr>
              <a:t>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8548391" y="4601202"/>
            <a:ext cx="1306536" cy="687367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wan</a:t>
            </a:r>
            <a:endParaRPr lang="en-US" sz="4000" spc="-150" dirty="0">
              <a:solidFill>
                <a:schemeClr val="bg1"/>
              </a:solidFill>
            </a:endParaRPr>
          </a:p>
        </p:txBody>
      </p:sp>
      <p:pic>
        <p:nvPicPr>
          <p:cNvPr id="28" name="ya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449355" y="0"/>
            <a:ext cx="609600" cy="609600"/>
          </a:xfrm>
          <a:prstGeom prst="rect">
            <a:avLst/>
          </a:prstGeom>
        </p:spPr>
      </p:pic>
      <p:pic>
        <p:nvPicPr>
          <p:cNvPr id="29" name="yo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431580" y="2942271"/>
            <a:ext cx="609600" cy="609600"/>
          </a:xfrm>
          <a:prstGeom prst="rect">
            <a:avLst/>
          </a:prstGeom>
        </p:spPr>
      </p:pic>
      <p:pic>
        <p:nvPicPr>
          <p:cNvPr id="30" name="yu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431580" y="1401966"/>
            <a:ext cx="609600" cy="609600"/>
          </a:xfrm>
          <a:prstGeom prst="rect">
            <a:avLst/>
          </a:prstGeom>
        </p:spPr>
      </p:pic>
      <p:pic>
        <p:nvPicPr>
          <p:cNvPr id="31" name="w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404772" y="4406541"/>
            <a:ext cx="609600" cy="609600"/>
          </a:xfrm>
          <a:prstGeom prst="rect">
            <a:avLst/>
          </a:prstGeom>
        </p:spPr>
      </p:pic>
      <p:pic>
        <p:nvPicPr>
          <p:cNvPr id="32" name="wo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449355" y="58389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8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068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68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4032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4068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3882CB04-F5EF-4357-8FFA-617DAF702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" b="12049"/>
          <a:stretch/>
        </p:blipFill>
        <p:spPr>
          <a:xfrm>
            <a:off x="214007" y="262432"/>
            <a:ext cx="11591381" cy="633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24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08056" y="177229"/>
            <a:ext cx="4965273" cy="899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09532" y="1292161"/>
            <a:ext cx="3802704" cy="8725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09532" y="2438003"/>
            <a:ext cx="3802704" cy="879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09531" y="3591673"/>
            <a:ext cx="4360253" cy="914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08056" y="4722076"/>
            <a:ext cx="4826161" cy="856549"/>
          </a:xfrm>
          <a:prstGeom prst="rect">
            <a:avLst/>
          </a:prstGeom>
        </p:spPr>
      </p:pic>
      <p:pic>
        <p:nvPicPr>
          <p:cNvPr id="16" name="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26067" y="3773104"/>
            <a:ext cx="658171" cy="609600"/>
          </a:xfrm>
          <a:prstGeom prst="rect">
            <a:avLst/>
          </a:prstGeom>
        </p:spPr>
      </p:pic>
      <p:pic>
        <p:nvPicPr>
          <p:cNvPr id="17" name="o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26067" y="4809086"/>
            <a:ext cx="609600" cy="609600"/>
          </a:xfrm>
          <a:prstGeom prst="rect">
            <a:avLst/>
          </a:prstGeom>
        </p:spPr>
      </p:pic>
      <p:pic>
        <p:nvPicPr>
          <p:cNvPr id="18" name="u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50353" y="2609014"/>
            <a:ext cx="609600" cy="609600"/>
          </a:xfrm>
          <a:prstGeom prst="rect">
            <a:avLst/>
          </a:prstGeom>
        </p:spPr>
      </p:pic>
      <p:pic>
        <p:nvPicPr>
          <p:cNvPr id="19" name="i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98204" y="1486343"/>
            <a:ext cx="609600" cy="609600"/>
          </a:xfrm>
          <a:prstGeom prst="rect">
            <a:avLst/>
          </a:prstGeom>
        </p:spPr>
      </p:pic>
      <p:pic>
        <p:nvPicPr>
          <p:cNvPr id="20" name="a.mp3 (1)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83640" y="391640"/>
            <a:ext cx="609600" cy="6096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112105" y="391640"/>
            <a:ext cx="593125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112105" y="1515176"/>
            <a:ext cx="593125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/>
              <a:t>i</a:t>
            </a:r>
            <a:endParaRPr lang="en-US" sz="4400" dirty="0"/>
          </a:p>
        </p:txBody>
      </p:sp>
      <p:sp>
        <p:nvSpPr>
          <p:cNvPr id="23" name="Rectangle 22"/>
          <p:cNvSpPr/>
          <p:nvPr/>
        </p:nvSpPr>
        <p:spPr>
          <a:xfrm>
            <a:off x="1112104" y="2594929"/>
            <a:ext cx="593125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u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112105" y="3773104"/>
            <a:ext cx="593125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112103" y="4821540"/>
            <a:ext cx="593125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o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57731" y="5931372"/>
            <a:ext cx="647497" cy="5929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5400" dirty="0">
                <a:solidFill>
                  <a:schemeClr val="bg1"/>
                </a:solidFill>
              </a:rPr>
              <a:t>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8" name="n.mp3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83640" y="5931372"/>
            <a:ext cx="609600" cy="609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08056" y="5821520"/>
            <a:ext cx="2864612" cy="8776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E2C840-40C2-408A-9E51-4779AB6B399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34099" y="3696945"/>
            <a:ext cx="843245" cy="865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EC58F1-EC00-4DCB-932B-E2EB627E4A7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45103" y="4722076"/>
            <a:ext cx="1695349" cy="8811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B8818C-2564-4514-97E5-2F02185ED6F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16538" y="1260251"/>
            <a:ext cx="1850711" cy="998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8AFD18-E8B6-4DC3-A3EA-C69DD647D5D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32092" y="2405741"/>
            <a:ext cx="1719302" cy="9147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289BA2F-9831-4F1A-9FDE-CBD20BC55EC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82489" y="174985"/>
            <a:ext cx="1757963" cy="9384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5FBFC13-98D7-460C-AB9F-D806BE4EAFE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92777" y="3677235"/>
            <a:ext cx="1590897" cy="9050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6CBF3AB-5E39-4065-B984-45A36516E21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54503" y="2339192"/>
            <a:ext cx="1771897" cy="104789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A1E343-5E6C-4DF9-8BD1-29E5615FDC4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768898" y="4703117"/>
            <a:ext cx="1484812" cy="96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7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4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6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1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9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443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2520" y="78205"/>
            <a:ext cx="4995095" cy="92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2520" y="1230206"/>
            <a:ext cx="6156630" cy="936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32520" y="2393413"/>
            <a:ext cx="3141582" cy="8489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32520" y="3438861"/>
            <a:ext cx="4879765" cy="8617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32520" y="4505464"/>
            <a:ext cx="3882987" cy="807941"/>
          </a:xfrm>
          <a:prstGeom prst="rect">
            <a:avLst/>
          </a:prstGeom>
        </p:spPr>
      </p:pic>
      <p:pic>
        <p:nvPicPr>
          <p:cNvPr id="19" name="ko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03514" y="4587610"/>
            <a:ext cx="609600" cy="609600"/>
          </a:xfrm>
          <a:prstGeom prst="rect">
            <a:avLst/>
          </a:prstGeom>
        </p:spPr>
      </p:pic>
      <p:pic>
        <p:nvPicPr>
          <p:cNvPr id="20" name="ke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02084" y="3580503"/>
            <a:ext cx="609600" cy="609600"/>
          </a:xfrm>
          <a:prstGeom prst="rect">
            <a:avLst/>
          </a:prstGeom>
        </p:spPr>
      </p:pic>
      <p:pic>
        <p:nvPicPr>
          <p:cNvPr id="21" name="ku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03514" y="2527540"/>
            <a:ext cx="609600" cy="609600"/>
          </a:xfrm>
          <a:prstGeom prst="rect">
            <a:avLst/>
          </a:prstGeom>
        </p:spPr>
      </p:pic>
      <p:pic>
        <p:nvPicPr>
          <p:cNvPr id="22" name="ki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02086" y="1403649"/>
            <a:ext cx="609600" cy="609600"/>
          </a:xfrm>
          <a:prstGeom prst="rect">
            <a:avLst/>
          </a:prstGeom>
        </p:spPr>
      </p:pic>
      <p:pic>
        <p:nvPicPr>
          <p:cNvPr id="23" name="ka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03514" y="278478"/>
            <a:ext cx="609600" cy="6096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911686" y="264638"/>
            <a:ext cx="593125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ka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911685" y="1422338"/>
            <a:ext cx="593125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ki</a:t>
            </a:r>
            <a:endParaRPr lang="en-US" sz="3200" dirty="0"/>
          </a:p>
        </p:txBody>
      </p:sp>
      <p:sp>
        <p:nvSpPr>
          <p:cNvPr id="30" name="Rectangle 29"/>
          <p:cNvSpPr/>
          <p:nvPr/>
        </p:nvSpPr>
        <p:spPr>
          <a:xfrm>
            <a:off x="911685" y="2527540"/>
            <a:ext cx="593125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ku</a:t>
            </a:r>
            <a:endParaRPr lang="en-US" sz="3200" dirty="0"/>
          </a:p>
        </p:txBody>
      </p:sp>
      <p:sp>
        <p:nvSpPr>
          <p:cNvPr id="31" name="Rectangle 30"/>
          <p:cNvSpPr/>
          <p:nvPr/>
        </p:nvSpPr>
        <p:spPr>
          <a:xfrm>
            <a:off x="911686" y="3593766"/>
            <a:ext cx="593125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ke</a:t>
            </a:r>
            <a:endParaRPr lang="en-US" sz="3200" dirty="0"/>
          </a:p>
        </p:txBody>
      </p:sp>
      <p:sp>
        <p:nvSpPr>
          <p:cNvPr id="32" name="Rectangle 31"/>
          <p:cNvSpPr/>
          <p:nvPr/>
        </p:nvSpPr>
        <p:spPr>
          <a:xfrm>
            <a:off x="911684" y="4633466"/>
            <a:ext cx="593125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ko</a:t>
            </a:r>
            <a:endParaRPr lang="en-US" sz="32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8"/>
          <a:srcRect t="4631" r="7602"/>
          <a:stretch/>
        </p:blipFill>
        <p:spPr>
          <a:xfrm>
            <a:off x="8799023" y="5003819"/>
            <a:ext cx="3250499" cy="18382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380679-6DAA-458E-A5D4-EE8EAC1F958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76472" y="1265377"/>
            <a:ext cx="772219" cy="941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442899-4DCA-42DB-81B4-FD0917006F1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74102" y="2423146"/>
            <a:ext cx="885949" cy="819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14B7F7-6B8C-4FF6-A4B9-DBE2A18CE35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60051" y="4514865"/>
            <a:ext cx="866896" cy="866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F375DE-88A1-4676-B88E-26756F12CC5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36517" y="154593"/>
            <a:ext cx="952633" cy="857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2D266A-B718-4CAE-9F00-C4172D46344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76685" y="202509"/>
            <a:ext cx="1371791" cy="7906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FBB1D9-59E5-494C-8B37-69A7F06DCC2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248476" y="1198138"/>
            <a:ext cx="2143424" cy="10764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00112E9-CDE7-409A-BD53-AC0277BAAB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69044" y="4379845"/>
            <a:ext cx="1876687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7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7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9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6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95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7307" y="300546"/>
            <a:ext cx="1153519" cy="6299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5400" dirty="0" err="1">
                <a:solidFill>
                  <a:schemeClr val="bg1"/>
                </a:solidFill>
              </a:rPr>
              <a:t>sa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7307" y="1604883"/>
            <a:ext cx="1153519" cy="6299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5400" dirty="0" err="1">
                <a:solidFill>
                  <a:schemeClr val="bg1"/>
                </a:solidFill>
              </a:rPr>
              <a:t>shi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7307" y="2754580"/>
            <a:ext cx="1153519" cy="6299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5400" dirty="0" err="1">
                <a:solidFill>
                  <a:schemeClr val="bg1"/>
                </a:solidFill>
              </a:rPr>
              <a:t>su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7307" y="3935553"/>
            <a:ext cx="1153519" cy="6299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5400" dirty="0">
                <a:solidFill>
                  <a:schemeClr val="bg1"/>
                </a:solidFill>
              </a:rPr>
              <a:t>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7307" y="5173533"/>
            <a:ext cx="1153519" cy="6299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5400" dirty="0">
                <a:solidFill>
                  <a:schemeClr val="bg1"/>
                </a:solidFill>
              </a:rPr>
              <a:t>so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956" y="146266"/>
            <a:ext cx="6430156" cy="1022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42956" y="1343276"/>
            <a:ext cx="3882028" cy="10219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42956" y="2517018"/>
            <a:ext cx="5183395" cy="1105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42955" y="3773891"/>
            <a:ext cx="6430157" cy="10690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42955" y="5012010"/>
            <a:ext cx="3882028" cy="1124365"/>
          </a:xfrm>
          <a:prstGeom prst="rect">
            <a:avLst/>
          </a:prstGeom>
        </p:spPr>
      </p:pic>
      <p:pic>
        <p:nvPicPr>
          <p:cNvPr id="14" name="so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23614" y="5353802"/>
            <a:ext cx="387011" cy="387011"/>
          </a:xfrm>
          <a:prstGeom prst="rect">
            <a:avLst/>
          </a:prstGeom>
        </p:spPr>
      </p:pic>
      <p:pic>
        <p:nvPicPr>
          <p:cNvPr id="15" name="se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82425" y="4114928"/>
            <a:ext cx="387011" cy="387011"/>
          </a:xfrm>
          <a:prstGeom prst="rect">
            <a:avLst/>
          </a:prstGeom>
        </p:spPr>
      </p:pic>
      <p:pic>
        <p:nvPicPr>
          <p:cNvPr id="16" name="su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76159" y="2876054"/>
            <a:ext cx="387011" cy="387011"/>
          </a:xfrm>
          <a:prstGeom prst="rect">
            <a:avLst/>
          </a:prstGeom>
        </p:spPr>
      </p:pic>
      <p:pic>
        <p:nvPicPr>
          <p:cNvPr id="17" name="shi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38166" y="1726357"/>
            <a:ext cx="387011" cy="387011"/>
          </a:xfrm>
          <a:prstGeom prst="rect">
            <a:avLst/>
          </a:prstGeom>
        </p:spPr>
      </p:pic>
      <p:pic>
        <p:nvPicPr>
          <p:cNvPr id="18" name="sa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38166" y="463945"/>
            <a:ext cx="387011" cy="3870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8C3305-5510-4DB4-8BB8-CCB53DA3CD9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07114" y="1367696"/>
            <a:ext cx="1876687" cy="10002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D61D7B-13CD-45CF-A744-8C0123BA164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4850"/>
          <a:stretch/>
        </p:blipFill>
        <p:spPr>
          <a:xfrm>
            <a:off x="8632514" y="3769748"/>
            <a:ext cx="1647828" cy="9354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A8D3C9-58D6-4EDB-8360-4615BDE98976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18120"/>
          <a:stretch/>
        </p:blipFill>
        <p:spPr>
          <a:xfrm>
            <a:off x="6007112" y="5071390"/>
            <a:ext cx="1612159" cy="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6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5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2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70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4961" y="45538"/>
            <a:ext cx="996287" cy="64363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err="1">
                <a:solidFill>
                  <a:schemeClr val="bg1"/>
                </a:solidFill>
              </a:rPr>
              <a:t>sa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4961" y="1382184"/>
            <a:ext cx="996287" cy="64363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err="1">
                <a:solidFill>
                  <a:schemeClr val="bg1"/>
                </a:solidFill>
              </a:rPr>
              <a:t>shi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961" y="2755334"/>
            <a:ext cx="996287" cy="64363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err="1">
                <a:solidFill>
                  <a:schemeClr val="bg1"/>
                </a:solidFill>
              </a:rPr>
              <a:t>su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4961" y="4151380"/>
            <a:ext cx="996287" cy="64363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4961" y="5648123"/>
            <a:ext cx="996287" cy="64363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so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7387" y="0"/>
            <a:ext cx="6802238" cy="1300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7387" y="1365788"/>
            <a:ext cx="4105257" cy="13174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7387" y="2762578"/>
            <a:ext cx="5458927" cy="13007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4327" y="4151380"/>
            <a:ext cx="6784975" cy="13887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64327" y="5648123"/>
            <a:ext cx="4105257" cy="1229852"/>
          </a:xfrm>
          <a:prstGeom prst="rect">
            <a:avLst/>
          </a:prstGeom>
        </p:spPr>
      </p:pic>
      <p:pic>
        <p:nvPicPr>
          <p:cNvPr id="14" name="so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43180" y="6300675"/>
            <a:ext cx="387011" cy="387011"/>
          </a:xfrm>
          <a:prstGeom prst="rect">
            <a:avLst/>
          </a:prstGeom>
        </p:spPr>
      </p:pic>
      <p:pic>
        <p:nvPicPr>
          <p:cNvPr id="15" name="se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93801" y="4914842"/>
            <a:ext cx="387011" cy="387011"/>
          </a:xfrm>
          <a:prstGeom prst="rect">
            <a:avLst/>
          </a:prstGeom>
        </p:spPr>
      </p:pic>
      <p:pic>
        <p:nvPicPr>
          <p:cNvPr id="16" name="su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93801" y="3565510"/>
            <a:ext cx="387011" cy="387011"/>
          </a:xfrm>
          <a:prstGeom prst="rect">
            <a:avLst/>
          </a:prstGeom>
        </p:spPr>
      </p:pic>
      <p:pic>
        <p:nvPicPr>
          <p:cNvPr id="17" name="shi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99598" y="2241084"/>
            <a:ext cx="387011" cy="387011"/>
          </a:xfrm>
          <a:prstGeom prst="rect">
            <a:avLst/>
          </a:prstGeom>
        </p:spPr>
      </p:pic>
      <p:pic>
        <p:nvPicPr>
          <p:cNvPr id="18" name="sa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73644" y="784043"/>
            <a:ext cx="387011" cy="3870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5195C-A21B-4A93-B84D-74892CF680B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12266" y="1"/>
            <a:ext cx="1564685" cy="11710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20E3B9-2064-437A-A55B-F5680725E10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22853" y="1425647"/>
            <a:ext cx="1488937" cy="13064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874AA9-5D4D-4AFC-A138-78C7C44A0C4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66932" y="2787835"/>
            <a:ext cx="1641963" cy="12823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DE30ACC-88A2-443B-B748-DA7C85F186E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88929" y="4125883"/>
            <a:ext cx="1498137" cy="13995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1CD4E31-09EE-4502-8F56-FB92CA91EB9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42663" y="5727443"/>
            <a:ext cx="1283651" cy="11212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BEDE53B-CCF4-4D53-9088-107031517100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14181" b="19517"/>
          <a:stretch/>
        </p:blipFill>
        <p:spPr>
          <a:xfrm>
            <a:off x="8408895" y="2892211"/>
            <a:ext cx="1346357" cy="10735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41B8B7A-F009-4388-B9ED-3465BC18A3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19592" y="-31428"/>
            <a:ext cx="1381012" cy="14403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C9796CF-229E-4D65-82CE-FAA3FCC986B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66932" y="5599431"/>
            <a:ext cx="1349383" cy="12500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173B4C0-473D-4CB6-85E6-284CA4863AC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758212" y="4151380"/>
            <a:ext cx="1571687" cy="13173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355E3A2-8A90-47EF-BF92-FD8D01DB03C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429455" y="5468690"/>
            <a:ext cx="1305236" cy="1371444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92525D-3FA6-4F5B-9CBD-EE15024F82B5}"/>
              </a:ext>
            </a:extLst>
          </p:cNvPr>
          <p:cNvCxnSpPr/>
          <p:nvPr/>
        </p:nvCxnSpPr>
        <p:spPr>
          <a:xfrm>
            <a:off x="9734691" y="137782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F2F8970-5DD8-47E4-A711-EB9FC86006D0}"/>
              </a:ext>
            </a:extLst>
          </p:cNvPr>
          <p:cNvCxnSpPr/>
          <p:nvPr/>
        </p:nvCxnSpPr>
        <p:spPr>
          <a:xfrm>
            <a:off x="8378953" y="2892211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4521BE8-7295-48A3-8960-9D764F5AC834}"/>
              </a:ext>
            </a:extLst>
          </p:cNvPr>
          <p:cNvCxnSpPr/>
          <p:nvPr/>
        </p:nvCxnSpPr>
        <p:spPr>
          <a:xfrm>
            <a:off x="9587066" y="4268581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2363091-54FB-419A-B604-FE3A12D3F017}"/>
              </a:ext>
            </a:extLst>
          </p:cNvPr>
          <p:cNvCxnSpPr/>
          <p:nvPr/>
        </p:nvCxnSpPr>
        <p:spPr>
          <a:xfrm>
            <a:off x="6736990" y="5727443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351F1BD-B587-4AD1-9B7A-91708F00DF06}"/>
              </a:ext>
            </a:extLst>
          </p:cNvPr>
          <p:cNvCxnSpPr/>
          <p:nvPr/>
        </p:nvCxnSpPr>
        <p:spPr>
          <a:xfrm>
            <a:off x="8263666" y="5704677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43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5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2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70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0415" y="0"/>
            <a:ext cx="8715225" cy="1248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0416" y="1347256"/>
            <a:ext cx="5848244" cy="1229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65678" y="2694512"/>
            <a:ext cx="4342350" cy="1326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65678" y="4114181"/>
            <a:ext cx="4342350" cy="1248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65678" y="5545256"/>
            <a:ext cx="4185420" cy="1248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141429" y="30415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1429" y="1367700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chi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8920" y="2709467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8919" y="4114181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te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8919" y="5575671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to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6" name="japanese_alphabet_t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48139" y="688261"/>
            <a:ext cx="609600" cy="609600"/>
          </a:xfrm>
          <a:prstGeom prst="rect">
            <a:avLst/>
          </a:prstGeom>
        </p:spPr>
      </p:pic>
      <p:pic>
        <p:nvPicPr>
          <p:cNvPr id="17" name="japanese_alphabet_t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48139" y="4748557"/>
            <a:ext cx="609600" cy="609600"/>
          </a:xfrm>
          <a:prstGeom prst="rect">
            <a:avLst/>
          </a:prstGeom>
        </p:spPr>
      </p:pic>
      <p:pic>
        <p:nvPicPr>
          <p:cNvPr id="18" name="japanese_alphabet_to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07849" y="6217985"/>
            <a:ext cx="609600" cy="609600"/>
          </a:xfrm>
          <a:prstGeom prst="rect">
            <a:avLst/>
          </a:prstGeom>
        </p:spPr>
      </p:pic>
      <p:pic>
        <p:nvPicPr>
          <p:cNvPr id="19" name="japanese_alphabet_tsu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48139" y="3356643"/>
            <a:ext cx="609600" cy="609600"/>
          </a:xfrm>
          <a:prstGeom prst="rect">
            <a:avLst/>
          </a:prstGeom>
        </p:spPr>
      </p:pic>
      <p:pic>
        <p:nvPicPr>
          <p:cNvPr id="2" name="chi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48139" y="1999344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151B6D-A829-45A6-AE01-E73299CE2FF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737538" y="0"/>
            <a:ext cx="1400612" cy="13021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0C5E0D-7A6D-4D40-A885-2E34CF23225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36784" y="1386895"/>
            <a:ext cx="1532201" cy="13225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36C8C7-6EDB-423F-9F1F-0A7D2510C23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56745" y="2709467"/>
            <a:ext cx="1849023" cy="15119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885F50-38F2-4B43-9407-F1CE2FFF38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31433" y="4067221"/>
            <a:ext cx="1260754" cy="136267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70FF76-0AE2-40D1-958C-E0D0D74D95B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99824" y="5429892"/>
            <a:ext cx="1705001" cy="13247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206B8F-B5A4-46DE-ACEE-9596F86A44A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05768" y="2859623"/>
            <a:ext cx="1789321" cy="14144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B6E37A1-F9F1-4FEF-9654-DE477422CD5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49372" y="4200408"/>
            <a:ext cx="1619816" cy="13867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4EFAB52-DF2D-43F6-9FDC-1F914AEB53A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07271" y="5636847"/>
            <a:ext cx="1157054" cy="11937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B425264-9B9E-4251-BA92-E0F265E9343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19008" y="4285772"/>
            <a:ext cx="1352162" cy="13262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BBA818A-759E-4EC1-BA9C-5E817F5F228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271170" y="129812"/>
            <a:ext cx="1806154" cy="125708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34877FF-5760-400D-992F-DFF1F00BBFB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32711" y="1396010"/>
            <a:ext cx="1680274" cy="12624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250036E-2E28-4CF5-8329-FA7B31FE39D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657249" y="2821825"/>
            <a:ext cx="1292085" cy="114441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D8D4C7D-1C7A-4213-A1AB-C7796513430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110426" y="5625819"/>
            <a:ext cx="1085134" cy="1142448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2D1937F-6BD0-4383-A36B-5E5A836E12A6}"/>
              </a:ext>
            </a:extLst>
          </p:cNvPr>
          <p:cNvCxnSpPr/>
          <p:nvPr/>
        </p:nvCxnSpPr>
        <p:spPr>
          <a:xfrm>
            <a:off x="8932711" y="1543008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F6D67E8-7CC6-4F85-A02C-EE63B9AD5E45}"/>
              </a:ext>
            </a:extLst>
          </p:cNvPr>
          <p:cNvCxnSpPr/>
          <p:nvPr/>
        </p:nvCxnSpPr>
        <p:spPr>
          <a:xfrm>
            <a:off x="7888762" y="2912364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8A3CCE-0836-40CB-9220-21B8BA088138}"/>
              </a:ext>
            </a:extLst>
          </p:cNvPr>
          <p:cNvCxnSpPr/>
          <p:nvPr/>
        </p:nvCxnSpPr>
        <p:spPr>
          <a:xfrm>
            <a:off x="9556003" y="2859623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03F38BC-D6A0-4ADB-9CD5-A32F45369A5B}"/>
              </a:ext>
            </a:extLst>
          </p:cNvPr>
          <p:cNvCxnSpPr/>
          <p:nvPr/>
        </p:nvCxnSpPr>
        <p:spPr>
          <a:xfrm>
            <a:off x="7198660" y="4396620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5815082-D6EA-409F-9B3A-543F31A922D0}"/>
              </a:ext>
            </a:extLst>
          </p:cNvPr>
          <p:cNvCxnSpPr/>
          <p:nvPr/>
        </p:nvCxnSpPr>
        <p:spPr>
          <a:xfrm>
            <a:off x="8852671" y="4396620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489D01F-7722-4965-A55F-73A93D476D46}"/>
              </a:ext>
            </a:extLst>
          </p:cNvPr>
          <p:cNvCxnSpPr/>
          <p:nvPr/>
        </p:nvCxnSpPr>
        <p:spPr>
          <a:xfrm>
            <a:off x="7604825" y="5721369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028DD36-1065-4693-A712-52BD800BEFDF}"/>
              </a:ext>
            </a:extLst>
          </p:cNvPr>
          <p:cNvCxnSpPr/>
          <p:nvPr/>
        </p:nvCxnSpPr>
        <p:spPr>
          <a:xfrm>
            <a:off x="8939345" y="5701349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2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265" y="49456"/>
            <a:ext cx="1007202" cy="648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err="1">
                <a:solidFill>
                  <a:schemeClr val="bg1"/>
                </a:solidFill>
              </a:rPr>
              <a:t>na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265" y="1475568"/>
            <a:ext cx="1007202" cy="648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err="1">
                <a:solidFill>
                  <a:schemeClr val="bg1"/>
                </a:solidFill>
              </a:rPr>
              <a:t>ni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265" y="2822219"/>
            <a:ext cx="1007202" cy="648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nu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265" y="4245786"/>
            <a:ext cx="1007202" cy="648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ne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266" y="5557927"/>
            <a:ext cx="1007202" cy="648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no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2847" y="5557927"/>
            <a:ext cx="3560165" cy="12564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2847" y="4200055"/>
            <a:ext cx="4707648" cy="13009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2847" y="2816484"/>
            <a:ext cx="4707648" cy="12787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2848" y="1462062"/>
            <a:ext cx="5819270" cy="1289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2848" y="43604"/>
            <a:ext cx="6805388" cy="1289827"/>
          </a:xfrm>
          <a:prstGeom prst="rect">
            <a:avLst/>
          </a:prstGeom>
        </p:spPr>
      </p:pic>
      <p:pic>
        <p:nvPicPr>
          <p:cNvPr id="17" name="japanese_alphabet_ni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55757" y="2109478"/>
            <a:ext cx="609600" cy="609600"/>
          </a:xfrm>
          <a:prstGeom prst="rect">
            <a:avLst/>
          </a:prstGeom>
        </p:spPr>
      </p:pic>
      <p:pic>
        <p:nvPicPr>
          <p:cNvPr id="18" name="japanese_alphabet_n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21325" y="697650"/>
            <a:ext cx="609600" cy="609600"/>
          </a:xfrm>
          <a:prstGeom prst="rect">
            <a:avLst/>
          </a:prstGeom>
        </p:spPr>
      </p:pic>
      <p:pic>
        <p:nvPicPr>
          <p:cNvPr id="20" name="japanese_alphabet_nu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55757" y="3503621"/>
            <a:ext cx="609600" cy="609600"/>
          </a:xfrm>
          <a:prstGeom prst="rect">
            <a:avLst/>
          </a:prstGeom>
        </p:spPr>
      </p:pic>
      <p:pic>
        <p:nvPicPr>
          <p:cNvPr id="21" name="japanese_alphabet_ne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55757" y="4927188"/>
            <a:ext cx="609600" cy="609600"/>
          </a:xfrm>
          <a:prstGeom prst="rect">
            <a:avLst/>
          </a:prstGeom>
        </p:spPr>
      </p:pic>
      <p:pic>
        <p:nvPicPr>
          <p:cNvPr id="22" name="japanese_alphabet_no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55758" y="6248400"/>
            <a:ext cx="6096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1B3F00-DD05-472D-B987-393322B2C0B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8587" y="1390255"/>
            <a:ext cx="1357954" cy="13616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CE820E-029B-46C4-B9F4-1D9F7E9856D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28982" y="2751889"/>
            <a:ext cx="1494280" cy="13433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2407584-8A5E-4D19-A472-DAA83F2DDC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44183" y="4201128"/>
            <a:ext cx="1363498" cy="12666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B9DFC8-A04D-4AFA-A425-67362249F1E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38023" y="5513650"/>
            <a:ext cx="1505209" cy="13298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929DFC3-826E-412D-9DC0-AFD3662A360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799858" y="-20154"/>
            <a:ext cx="1357954" cy="1539998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3C5FBE-22B4-4B79-BF86-5D3D3B9FAD64}"/>
              </a:ext>
            </a:extLst>
          </p:cNvPr>
          <p:cNvCxnSpPr/>
          <p:nvPr/>
        </p:nvCxnSpPr>
        <p:spPr>
          <a:xfrm>
            <a:off x="9799858" y="181014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4B558788-00F9-499F-B3C8-3085D4C0562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58243" y="5558104"/>
            <a:ext cx="1160461" cy="129989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F5D7A86-9E10-47C8-A0C3-00A4C06593D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174705" y="43604"/>
            <a:ext cx="1357954" cy="121629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6ED86B9-A4B0-455A-8F3C-49683064F6E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60958" y="2694696"/>
            <a:ext cx="1545258" cy="129989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A0DDB94-5249-4EC8-9676-F18AE0E5A63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60958" y="4113221"/>
            <a:ext cx="1700935" cy="1479813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943630-31CF-4AD6-9727-17B0E9670251}"/>
              </a:ext>
            </a:extLst>
          </p:cNvPr>
          <p:cNvCxnSpPr/>
          <p:nvPr/>
        </p:nvCxnSpPr>
        <p:spPr>
          <a:xfrm>
            <a:off x="7693690" y="2912364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54BCDE7-538B-4B6C-8EE8-D359D98BA11D}"/>
              </a:ext>
            </a:extLst>
          </p:cNvPr>
          <p:cNvCxnSpPr/>
          <p:nvPr/>
        </p:nvCxnSpPr>
        <p:spPr>
          <a:xfrm>
            <a:off x="7693690" y="4358714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893476A-D6C8-4CC7-A8BC-47808B5C8204}"/>
              </a:ext>
            </a:extLst>
          </p:cNvPr>
          <p:cNvCxnSpPr/>
          <p:nvPr/>
        </p:nvCxnSpPr>
        <p:spPr>
          <a:xfrm>
            <a:off x="6543232" y="5689485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00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2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76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6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471</Words>
  <Application>Microsoft Office PowerPoint</Application>
  <PresentationFormat>Widescreen</PresentationFormat>
  <Paragraphs>360</Paragraphs>
  <Slides>22</Slides>
  <Notes>4</Notes>
  <HiddenSlides>0</HiddenSlides>
  <MMClips>186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游ゴシック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80</cp:revision>
  <dcterms:created xsi:type="dcterms:W3CDTF">2022-09-05T02:14:43Z</dcterms:created>
  <dcterms:modified xsi:type="dcterms:W3CDTF">2022-09-08T04:03:28Z</dcterms:modified>
</cp:coreProperties>
</file>